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media/image1.jpeg" ContentType="image/jpeg"/>
  <Override PartName="/ppt/media/media1.mp4" ContentType="video/unknown"/>
  <Override PartName="/ppt/media/image2.jpeg" ContentType="image/jpeg"/>
  <Override PartName="/ppt/media/image3.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1pPr>
    <a:lvl2pPr marL="0" marR="0" indent="4572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2pPr>
    <a:lvl3pPr marL="0" marR="0" indent="9144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3pPr>
    <a:lvl4pPr marL="0" marR="0" indent="13716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4pPr>
    <a:lvl5pPr marL="0" marR="0" indent="18288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5pPr>
    <a:lvl6pPr marL="0" marR="0" indent="22860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6pPr>
    <a:lvl7pPr marL="0" marR="0" indent="27432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7pPr>
    <a:lvl8pPr marL="0" marR="0" indent="32004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8pPr>
    <a:lvl9pPr marL="0" marR="0" indent="36576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D5D5D5"/>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Col>
    <a:la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Row>
  </a:tblStyle>
  <a:tblStyle styleId="{C7B018BB-80A7-4F77-B60F-C8B233D01FF8}" styleName="">
    <a:tblBg/>
    <a:wholeTbl>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D5D5D5"/>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Col>
    <a:lastRow>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2">
              <a:hueOff val="-357243"/>
              <a:satOff val="7293"/>
              <a:lumOff val="8906"/>
            </a:schemeClr>
          </a:solidFill>
        </a:fill>
      </a:tcStyle>
    </a:firstRow>
  </a:tblStyle>
  <a:tblStyle styleId="{EEE7283C-3CF3-47DC-8721-378D4A62B228}" styleName="">
    <a:tblBg/>
    <a:wholeTbl>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D5D5D5"/>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3">
              <a:satOff val="1412"/>
              <a:lumOff val="16412"/>
            </a:schemeClr>
          </a:solidFill>
        </a:fill>
      </a:tcStyle>
    </a:firstCol>
    <a:lastRow>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atOff val="1412"/>
                  <a:lumOff val="16412"/>
                </a:schemeClr>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6E937E"/>
          </a:solidFill>
        </a:fill>
      </a:tcStyle>
    </a:firstRow>
  </a:tblStyle>
  <a:tblStyle styleId="{CF821DB8-F4EB-4A41-A1BA-3FCAFE7338EE}" styleName="">
    <a:tblBg/>
    <a:wholeTbl>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AF7E9"/>
          </a:solidFill>
        </a:fill>
      </a:tcStyle>
    </a:wholeTbl>
    <a:band2H>
      <a:tcTxStyle b="def" i="def"/>
      <a:tcStyle>
        <a:tcBdr/>
        <a:fill>
          <a:solidFill>
            <a:srgbClr val="FFF171"/>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A51B"/>
          </a:solidFill>
        </a:fill>
      </a:tcStyle>
    </a:firstCol>
    <a:la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E1A84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AF7E9"/>
          </a:solid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4">
              <a:hueOff val="103425"/>
              <a:satOff val="-7243"/>
              <a:lumOff val="9921"/>
            </a:schemeClr>
          </a:solidFill>
        </a:fill>
      </a:tcStyle>
    </a:firstRow>
  </a:tblStyle>
  <a:tblStyle styleId="{33BA23B1-9221-436E-865A-0063620EA4FD}" styleName="">
    <a:tblBg/>
    <a:wholeTbl>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chemeClr val="accent5"/>
          </a:solidFill>
        </a:fill>
      </a:tcStyle>
    </a:band2H>
    <a:firstCol>
      <a:tcTxStyle b="on" i="off">
        <a:font>
          <a:latin typeface="Graphik Semibold"/>
          <a:ea typeface="Graphik Semibold"/>
          <a:cs typeface="Graphik Semibold"/>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5">
              <a:lumOff val="-14283"/>
            </a:schemeClr>
          </a:solidFill>
        </a:fill>
      </a:tcStyle>
    </a:firstCol>
    <a:la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5">
                  <a:lumOff val="-14283"/>
                </a:schemeClr>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5">
              <a:satOff val="-6299"/>
              <a:lumOff val="-32309"/>
            </a:schemeClr>
          </a:solidFill>
        </a:fill>
      </a:tcStyle>
    </a:firstRow>
  </a:tblStyle>
  <a:tblStyle styleId="{2708684C-4D16-4618-839F-0558EEFCDFE6}" styleName="">
    <a:tblBg/>
    <a:wholeTbl>
      <a:tcTxStyle b="off" i="off">
        <a:font>
          <a:latin typeface="Graphik"/>
          <a:ea typeface="Graphik"/>
          <a:cs typeface="Graphik"/>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EDEEEE"/>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Col>
    <a:la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5D5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 Id="rId54" Type="http://schemas.openxmlformats.org/officeDocument/2006/relationships/slide" Target="slides/slide47.xml"/><Relationship Id="rId55" Type="http://schemas.openxmlformats.org/officeDocument/2006/relationships/slide" Target="slides/slide48.xml"/><Relationship Id="rId56" Type="http://schemas.openxmlformats.org/officeDocument/2006/relationships/slide" Target="slides/slide49.xml"/><Relationship Id="rId57" Type="http://schemas.openxmlformats.org/officeDocument/2006/relationships/slide" Target="slides/slide50.xml"/><Relationship Id="rId58" Type="http://schemas.openxmlformats.org/officeDocument/2006/relationships/slide" Target="slides/slide51.xml"/><Relationship Id="rId59" Type="http://schemas.openxmlformats.org/officeDocument/2006/relationships/slide" Target="slides/slide52.xml"/><Relationship Id="rId60" Type="http://schemas.openxmlformats.org/officeDocument/2006/relationships/slide" Target="slides/slide53.xml"/><Relationship Id="rId61" Type="http://schemas.openxmlformats.org/officeDocument/2006/relationships/slide" Target="slides/slide54.xml"/><Relationship Id="rId62" Type="http://schemas.openxmlformats.org/officeDocument/2006/relationships/slide" Target="slides/slide55.xml"/><Relationship Id="rId63" Type="http://schemas.openxmlformats.org/officeDocument/2006/relationships/slide" Target="slides/slide5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43" name="Shape 243"/>
          <p:cNvSpPr/>
          <p:nvPr>
            <p:ph type="sldImg"/>
          </p:nvPr>
        </p:nvSpPr>
        <p:spPr>
          <a:xfrm>
            <a:off x="1143000" y="685800"/>
            <a:ext cx="4572000" cy="3429000"/>
          </a:xfrm>
          <a:prstGeom prst="rect">
            <a:avLst/>
          </a:prstGeom>
        </p:spPr>
        <p:txBody>
          <a:bodyPr/>
          <a:lstStyle/>
          <a:p>
            <a:pPr/>
          </a:p>
        </p:txBody>
      </p:sp>
      <p:sp>
        <p:nvSpPr>
          <p:cNvPr id="244" name="Shape 24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Gotham Book"/>
        <a:ea typeface="Gotham Book"/>
        <a:cs typeface="Gotham Book"/>
        <a:sym typeface="Gotham Book"/>
      </a:defRPr>
    </a:lvl1pPr>
    <a:lvl2pPr indent="228600" defTabSz="457200" latinLnBrk="0">
      <a:lnSpc>
        <a:spcPct val="117999"/>
      </a:lnSpc>
      <a:defRPr sz="2200">
        <a:latin typeface="Gotham Book"/>
        <a:ea typeface="Gotham Book"/>
        <a:cs typeface="Gotham Book"/>
        <a:sym typeface="Gotham Book"/>
      </a:defRPr>
    </a:lvl2pPr>
    <a:lvl3pPr indent="457200" defTabSz="457200" latinLnBrk="0">
      <a:lnSpc>
        <a:spcPct val="117999"/>
      </a:lnSpc>
      <a:defRPr sz="2200">
        <a:latin typeface="Gotham Book"/>
        <a:ea typeface="Gotham Book"/>
        <a:cs typeface="Gotham Book"/>
        <a:sym typeface="Gotham Book"/>
      </a:defRPr>
    </a:lvl3pPr>
    <a:lvl4pPr indent="685800" defTabSz="457200" latinLnBrk="0">
      <a:lnSpc>
        <a:spcPct val="117999"/>
      </a:lnSpc>
      <a:defRPr sz="2200">
        <a:latin typeface="Gotham Book"/>
        <a:ea typeface="Gotham Book"/>
        <a:cs typeface="Gotham Book"/>
        <a:sym typeface="Gotham Book"/>
      </a:defRPr>
    </a:lvl4pPr>
    <a:lvl5pPr indent="914400" defTabSz="457200" latinLnBrk="0">
      <a:lnSpc>
        <a:spcPct val="117999"/>
      </a:lnSpc>
      <a:defRPr sz="2200">
        <a:latin typeface="Gotham Book"/>
        <a:ea typeface="Gotham Book"/>
        <a:cs typeface="Gotham Book"/>
        <a:sym typeface="Gotham Book"/>
      </a:defRPr>
    </a:lvl5pPr>
    <a:lvl6pPr indent="1143000" defTabSz="457200" latinLnBrk="0">
      <a:lnSpc>
        <a:spcPct val="117999"/>
      </a:lnSpc>
      <a:defRPr sz="2200">
        <a:latin typeface="Gotham Book"/>
        <a:ea typeface="Gotham Book"/>
        <a:cs typeface="Gotham Book"/>
        <a:sym typeface="Gotham Book"/>
      </a:defRPr>
    </a:lvl6pPr>
    <a:lvl7pPr indent="1371600" defTabSz="457200" latinLnBrk="0">
      <a:lnSpc>
        <a:spcPct val="117999"/>
      </a:lnSpc>
      <a:defRPr sz="2200">
        <a:latin typeface="Gotham Book"/>
        <a:ea typeface="Gotham Book"/>
        <a:cs typeface="Gotham Book"/>
        <a:sym typeface="Gotham Book"/>
      </a:defRPr>
    </a:lvl7pPr>
    <a:lvl8pPr indent="1600200" defTabSz="457200" latinLnBrk="0">
      <a:lnSpc>
        <a:spcPct val="117999"/>
      </a:lnSpc>
      <a:defRPr sz="2200">
        <a:latin typeface="Gotham Book"/>
        <a:ea typeface="Gotham Book"/>
        <a:cs typeface="Gotham Book"/>
        <a:sym typeface="Gotham Book"/>
      </a:defRPr>
    </a:lvl8pPr>
    <a:lvl9pPr indent="1828800" defTabSz="457200" latinLnBrk="0">
      <a:lnSpc>
        <a:spcPct val="117999"/>
      </a:lnSpc>
      <a:defRPr sz="2200">
        <a:latin typeface="Gotham Book"/>
        <a:ea typeface="Gotham Book"/>
        <a:cs typeface="Gotham Book"/>
        <a:sym typeface="Gotham Book"/>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6500" y="12268950"/>
            <a:ext cx="21971000" cy="660401"/>
          </a:xfrm>
          <a:prstGeom prst="rect">
            <a:avLst/>
          </a:prstGeom>
        </p:spPr>
        <p:txBody>
          <a:bodyPr lIns="45719" tIns="45719" rIns="45719" bIns="45719" anchor="b"/>
          <a:lstStyle>
            <a:lvl1pPr marL="0" indent="0" defTabSz="825500">
              <a:spcBef>
                <a:spcPts val="0"/>
              </a:spcBef>
              <a:buSzTx/>
              <a:buNone/>
              <a:defRPr sz="3300">
                <a:latin typeface="+mn-lt"/>
                <a:ea typeface="+mn-ea"/>
                <a:cs typeface="+mn-cs"/>
                <a:sym typeface="Gotham Thin"/>
              </a:defRPr>
            </a:lvl1pPr>
          </a:lstStyle>
          <a:p>
            <a:pPr/>
            <a:r>
              <a:t>Author and Date</a:t>
            </a:r>
          </a:p>
        </p:txBody>
      </p:sp>
      <p:sp>
        <p:nvSpPr>
          <p:cNvPr id="12" name="Body Level One…"/>
          <p:cNvSpPr txBox="1"/>
          <p:nvPr>
            <p:ph type="body" sz="quarter" idx="1" hasCustomPrompt="1"/>
          </p:nvPr>
        </p:nvSpPr>
        <p:spPr>
          <a:xfrm>
            <a:off x="1206500" y="7353300"/>
            <a:ext cx="21971000" cy="2006600"/>
          </a:xfrm>
          <a:prstGeom prst="rect">
            <a:avLst/>
          </a:prstGeom>
        </p:spPr>
        <p:txBody>
          <a:bodyPr/>
          <a:lstStyle>
            <a:lvl1pPr marL="0" indent="0" defTabSz="825500">
              <a:spcBef>
                <a:spcPts val="0"/>
              </a:spcBef>
              <a:buSzTx/>
              <a:buNone/>
              <a:defRPr sz="5500">
                <a:latin typeface="+mn-lt"/>
                <a:ea typeface="+mn-ea"/>
                <a:cs typeface="+mn-cs"/>
                <a:sym typeface="Gotham Thin"/>
              </a:defRPr>
            </a:lvl1pPr>
            <a:lvl2pPr marL="0" indent="457200" defTabSz="825500">
              <a:spcBef>
                <a:spcPts val="0"/>
              </a:spcBef>
              <a:buSzTx/>
              <a:buNone/>
              <a:defRPr sz="5500">
                <a:latin typeface="+mn-lt"/>
                <a:ea typeface="+mn-ea"/>
                <a:cs typeface="+mn-cs"/>
                <a:sym typeface="Gotham Thin"/>
              </a:defRPr>
            </a:lvl2pPr>
            <a:lvl3pPr marL="0" indent="914400" defTabSz="825500">
              <a:spcBef>
                <a:spcPts val="0"/>
              </a:spcBef>
              <a:buSzTx/>
              <a:buNone/>
              <a:defRPr sz="5500">
                <a:latin typeface="+mn-lt"/>
                <a:ea typeface="+mn-ea"/>
                <a:cs typeface="+mn-cs"/>
                <a:sym typeface="Gotham Thin"/>
              </a:defRPr>
            </a:lvl3pPr>
            <a:lvl4pPr marL="0" indent="1371600" defTabSz="825500">
              <a:spcBef>
                <a:spcPts val="0"/>
              </a:spcBef>
              <a:buSzTx/>
              <a:buNone/>
              <a:defRPr sz="5500">
                <a:latin typeface="+mn-lt"/>
                <a:ea typeface="+mn-ea"/>
                <a:cs typeface="+mn-cs"/>
                <a:sym typeface="Gotham Thin"/>
              </a:defRPr>
            </a:lvl4pPr>
            <a:lvl5pPr marL="0" indent="1828800" defTabSz="825500">
              <a:spcBef>
                <a:spcPts val="0"/>
              </a:spcBef>
              <a:buSzTx/>
              <a:buNone/>
              <a:defRPr sz="5500">
                <a:latin typeface="+mn-lt"/>
                <a:ea typeface="+mn-ea"/>
                <a:cs typeface="+mn-cs"/>
                <a:sym typeface="Gotham Thin"/>
              </a:defRPr>
            </a:lvl5pPr>
          </a:lstStyle>
          <a:p>
            <a:pPr/>
            <a:r>
              <a:t>Presentation Subtitle</a:t>
            </a:r>
          </a:p>
          <a:p>
            <a:pPr lvl="1"/>
            <a:r>
              <a:t/>
            </a:r>
          </a:p>
          <a:p>
            <a:pPr lvl="2"/>
            <a:r>
              <a:t/>
            </a:r>
          </a:p>
          <a:p>
            <a:pPr lvl="3"/>
            <a:r>
              <a:t/>
            </a:r>
          </a:p>
          <a:p>
            <a:pPr lvl="4"/>
            <a:r>
              <a:t/>
            </a:r>
          </a:p>
        </p:txBody>
      </p:sp>
      <p:sp>
        <p:nvSpPr>
          <p:cNvPr id="13" name="Presentation Title"/>
          <p:cNvSpPr txBox="1"/>
          <p:nvPr>
            <p:ph type="title" hasCustomPrompt="1"/>
          </p:nvPr>
        </p:nvSpPr>
        <p:spPr>
          <a:xfrm>
            <a:off x="1206500" y="2616200"/>
            <a:ext cx="21971004" cy="4648200"/>
          </a:xfrm>
          <a:prstGeom prst="rect">
            <a:avLst/>
          </a:prstGeom>
        </p:spPr>
        <p:txBody>
          <a:bodyPr anchor="b"/>
          <a:lstStyle>
            <a:lvl1pPr defTabSz="355600">
              <a:defRPr spc="-119" sz="12000"/>
            </a:lvl1pPr>
          </a:lstStyle>
          <a:p>
            <a:pPr/>
            <a:r>
              <a:t>Presentation Title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Futuristic, curved, white structure"/>
          <p:cNvSpPr/>
          <p:nvPr>
            <p:ph type="pic" idx="21"/>
          </p:nvPr>
        </p:nvSpPr>
        <p:spPr>
          <a:xfrm>
            <a:off x="0" y="-5397500"/>
            <a:ext cx="27190700" cy="20393025"/>
          </a:xfrm>
          <a:prstGeom prst="rect">
            <a:avLst/>
          </a:prstGeom>
        </p:spPr>
        <p:txBody>
          <a:bodyPr lIns="91439" tIns="45719" rIns="91439" bIns="45719">
            <a:noAutofit/>
          </a:bodyPr>
          <a:lstStyle/>
          <a:p>
            <a:pPr/>
          </a:p>
        </p:txBody>
      </p:sp>
      <p:sp>
        <p:nvSpPr>
          <p:cNvPr id="22" name="Author and Date"/>
          <p:cNvSpPr txBox="1"/>
          <p:nvPr>
            <p:ph type="body" sz="quarter" idx="22" hasCustomPrompt="1"/>
          </p:nvPr>
        </p:nvSpPr>
        <p:spPr>
          <a:xfrm>
            <a:off x="1206500" y="12268200"/>
            <a:ext cx="21971000" cy="660400"/>
          </a:xfrm>
          <a:prstGeom prst="rect">
            <a:avLst/>
          </a:prstGeom>
        </p:spPr>
        <p:txBody>
          <a:bodyPr lIns="45719" tIns="45719" rIns="45719" bIns="45719" anchor="b"/>
          <a:lstStyle>
            <a:lvl1pPr marL="0" indent="0" defTabSz="825500">
              <a:spcBef>
                <a:spcPts val="0"/>
              </a:spcBef>
              <a:buSzTx/>
              <a:buNone/>
              <a:defRPr sz="3300">
                <a:latin typeface="+mn-lt"/>
                <a:ea typeface="+mn-ea"/>
                <a:cs typeface="+mn-cs"/>
                <a:sym typeface="Gotham Thin"/>
              </a:defRPr>
            </a:lvl1pPr>
          </a:lstStyle>
          <a:p>
            <a:pPr/>
            <a:r>
              <a:t>Author and Date</a:t>
            </a:r>
          </a:p>
        </p:txBody>
      </p:sp>
      <p:sp>
        <p:nvSpPr>
          <p:cNvPr id="23" name="Body Level One…"/>
          <p:cNvSpPr txBox="1"/>
          <p:nvPr>
            <p:ph type="body" sz="quarter" idx="1" hasCustomPrompt="1"/>
          </p:nvPr>
        </p:nvSpPr>
        <p:spPr>
          <a:xfrm>
            <a:off x="1206500" y="7353300"/>
            <a:ext cx="21971000" cy="2006600"/>
          </a:xfrm>
          <a:prstGeom prst="rect">
            <a:avLst/>
          </a:prstGeom>
        </p:spPr>
        <p:txBody>
          <a:bodyPr/>
          <a:lstStyle>
            <a:lvl1pPr marL="0" indent="0" defTabSz="825500">
              <a:spcBef>
                <a:spcPts val="0"/>
              </a:spcBef>
              <a:buSzTx/>
              <a:buNone/>
              <a:defRPr sz="5500">
                <a:latin typeface="+mn-lt"/>
                <a:ea typeface="+mn-ea"/>
                <a:cs typeface="+mn-cs"/>
                <a:sym typeface="Gotham Thin"/>
              </a:defRPr>
            </a:lvl1pPr>
            <a:lvl2pPr marL="0" indent="457200" defTabSz="825500">
              <a:spcBef>
                <a:spcPts val="0"/>
              </a:spcBef>
              <a:buSzTx/>
              <a:buNone/>
              <a:defRPr sz="5500">
                <a:latin typeface="+mn-lt"/>
                <a:ea typeface="+mn-ea"/>
                <a:cs typeface="+mn-cs"/>
                <a:sym typeface="Gotham Thin"/>
              </a:defRPr>
            </a:lvl2pPr>
            <a:lvl3pPr marL="0" indent="914400" defTabSz="825500">
              <a:spcBef>
                <a:spcPts val="0"/>
              </a:spcBef>
              <a:buSzTx/>
              <a:buNone/>
              <a:defRPr sz="5500">
                <a:latin typeface="+mn-lt"/>
                <a:ea typeface="+mn-ea"/>
                <a:cs typeface="+mn-cs"/>
                <a:sym typeface="Gotham Thin"/>
              </a:defRPr>
            </a:lvl3pPr>
            <a:lvl4pPr marL="0" indent="1371600" defTabSz="825500">
              <a:spcBef>
                <a:spcPts val="0"/>
              </a:spcBef>
              <a:buSzTx/>
              <a:buNone/>
              <a:defRPr sz="5500">
                <a:latin typeface="+mn-lt"/>
                <a:ea typeface="+mn-ea"/>
                <a:cs typeface="+mn-cs"/>
                <a:sym typeface="Gotham Thin"/>
              </a:defRPr>
            </a:lvl4pPr>
            <a:lvl5pPr marL="0" indent="1828800" defTabSz="825500">
              <a:spcBef>
                <a:spcPts val="0"/>
              </a:spcBef>
              <a:buSzTx/>
              <a:buNone/>
              <a:defRPr sz="5500">
                <a:latin typeface="+mn-lt"/>
                <a:ea typeface="+mn-ea"/>
                <a:cs typeface="+mn-cs"/>
                <a:sym typeface="Gotham Thin"/>
              </a:defRPr>
            </a:lvl5pPr>
          </a:lstStyle>
          <a:p>
            <a:pPr/>
            <a:r>
              <a:t>Presentation Subtitle</a:t>
            </a:r>
          </a:p>
          <a:p>
            <a:pPr lvl="1"/>
            <a:r>
              <a:t/>
            </a:r>
          </a:p>
          <a:p>
            <a:pPr lvl="2"/>
            <a:r>
              <a:t/>
            </a:r>
          </a:p>
          <a:p>
            <a:pPr lvl="3"/>
            <a:r>
              <a:t/>
            </a:r>
          </a:p>
          <a:p>
            <a:pPr lvl="4"/>
            <a:r>
              <a:t/>
            </a:r>
          </a:p>
        </p:txBody>
      </p:sp>
      <p:sp>
        <p:nvSpPr>
          <p:cNvPr id="24" name="Presentation Title"/>
          <p:cNvSpPr txBox="1"/>
          <p:nvPr>
            <p:ph type="title" hasCustomPrompt="1"/>
          </p:nvPr>
        </p:nvSpPr>
        <p:spPr>
          <a:xfrm>
            <a:off x="1206500" y="2616200"/>
            <a:ext cx="21971004" cy="4648200"/>
          </a:xfrm>
          <a:prstGeom prst="rect">
            <a:avLst/>
          </a:prstGeom>
        </p:spPr>
        <p:txBody>
          <a:bodyPr anchor="b"/>
          <a:lstStyle>
            <a:lvl1pPr defTabSz="355600">
              <a:defRPr spc="-119" sz="12000"/>
            </a:lvl1pPr>
          </a:lstStyle>
          <a:p>
            <a:pPr/>
            <a:r>
              <a:t>Presentation Title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32" name="Angular, futuristic, white corridor with shadows"/>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33" name="Slide Title"/>
          <p:cNvSpPr txBox="1"/>
          <p:nvPr>
            <p:ph type="body" sz="quarter" idx="22"/>
          </p:nvPr>
        </p:nvSpPr>
        <p:spPr>
          <a:xfrm>
            <a:off x="-28084" y="10087974"/>
            <a:ext cx="24440168" cy="1915418"/>
          </a:xfrm>
          <a:prstGeom prst="rect">
            <a:avLst/>
          </a:prstGeom>
          <a:solidFill>
            <a:srgbClr val="FFFFFF">
              <a:alpha val="60002"/>
            </a:srgbClr>
          </a:solidFill>
          <a:ln>
            <a:solidFill>
              <a:srgbClr val="000000">
                <a:alpha val="60002"/>
              </a:srgbClr>
            </a:solidFill>
          </a:ln>
        </p:spPr>
        <p:txBody>
          <a:bodyPr anchor="ctr"/>
          <a:lstStyle>
            <a:lvl1pPr marL="0" indent="0" algn="ctr" defTabSz="2438400">
              <a:lnSpc>
                <a:spcPct val="90000"/>
              </a:lnSpc>
              <a:spcBef>
                <a:spcPts val="0"/>
              </a:spcBef>
              <a:buSzTx/>
              <a:buNone/>
              <a:defRPr spc="-100" sz="10000">
                <a:latin typeface="Gotham Light"/>
                <a:ea typeface="Gotham Light"/>
                <a:cs typeface="Gotham Light"/>
                <a:sym typeface="Gotham Light"/>
              </a:defRPr>
            </a:lvl1pPr>
          </a:lstStyle>
          <a:p>
            <a:pPr/>
            <a:r>
              <a:t>Slide Title</a:t>
            </a:r>
          </a:p>
        </p:txBody>
      </p:sp>
      <p:sp>
        <p:nvSpPr>
          <p:cNvPr id="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41" name="Close-up of a curved, white, layered pattern"/>
          <p:cNvSpPr/>
          <p:nvPr>
            <p:ph type="pic" idx="21"/>
          </p:nvPr>
        </p:nvSpPr>
        <p:spPr>
          <a:xfrm>
            <a:off x="11569700" y="0"/>
            <a:ext cx="13716000" cy="13716000"/>
          </a:xfrm>
          <a:prstGeom prst="rect">
            <a:avLst/>
          </a:prstGeom>
        </p:spPr>
        <p:txBody>
          <a:bodyPr lIns="91439" tIns="45719" rIns="91439" bIns="45719">
            <a:noAutofit/>
          </a:bodyPr>
          <a:lstStyle/>
          <a:p>
            <a:pPr/>
          </a:p>
        </p:txBody>
      </p:sp>
      <p:sp>
        <p:nvSpPr>
          <p:cNvPr id="42" name="Slide Title"/>
          <p:cNvSpPr txBox="1"/>
          <p:nvPr>
            <p:ph type="title" hasCustomPrompt="1"/>
          </p:nvPr>
        </p:nvSpPr>
        <p:spPr>
          <a:xfrm>
            <a:off x="1206500" y="1333500"/>
            <a:ext cx="9779000" cy="5882273"/>
          </a:xfrm>
          <a:prstGeom prst="rect">
            <a:avLst/>
          </a:prstGeom>
        </p:spPr>
        <p:txBody>
          <a:bodyPr anchor="b"/>
          <a:lstStyle>
            <a:lvl1pPr>
              <a:defRPr>
                <a:latin typeface="Gotham Light"/>
                <a:ea typeface="Gotham Light"/>
                <a:cs typeface="Gotham Light"/>
                <a:sym typeface="Gotham Light"/>
              </a:defRPr>
            </a:lvl1pPr>
          </a:lstStyle>
          <a:p>
            <a:pPr/>
            <a:r>
              <a:t>Slide Title</a:t>
            </a:r>
          </a:p>
        </p:txBody>
      </p:sp>
      <p:sp>
        <p:nvSpPr>
          <p:cNvPr id="43" name="Body Level One…"/>
          <p:cNvSpPr txBox="1"/>
          <p:nvPr>
            <p:ph type="body" sz="quarter" idx="1" hasCustomPrompt="1"/>
          </p:nvPr>
        </p:nvSpPr>
        <p:spPr>
          <a:xfrm>
            <a:off x="1206500" y="7150100"/>
            <a:ext cx="9779000" cy="5385424"/>
          </a:xfrm>
          <a:prstGeom prst="rect">
            <a:avLst/>
          </a:prstGeom>
        </p:spPr>
        <p:txBody>
          <a:bodyPr/>
          <a:lstStyle>
            <a:lvl1pPr marL="0" indent="0" defTabSz="825500">
              <a:spcBef>
                <a:spcPts val="0"/>
              </a:spcBef>
              <a:buSzTx/>
              <a:buNone/>
              <a:defRPr sz="5500">
                <a:latin typeface="+mn-lt"/>
                <a:ea typeface="+mn-ea"/>
                <a:cs typeface="+mn-cs"/>
                <a:sym typeface="Gotham Thin"/>
              </a:defRPr>
            </a:lvl1pPr>
            <a:lvl2pPr marL="0" indent="457200" defTabSz="825500">
              <a:spcBef>
                <a:spcPts val="0"/>
              </a:spcBef>
              <a:buSzTx/>
              <a:buNone/>
              <a:defRPr sz="5500">
                <a:latin typeface="+mn-lt"/>
                <a:ea typeface="+mn-ea"/>
                <a:cs typeface="+mn-cs"/>
                <a:sym typeface="Gotham Thin"/>
              </a:defRPr>
            </a:lvl2pPr>
            <a:lvl3pPr marL="0" indent="914400" defTabSz="825500">
              <a:spcBef>
                <a:spcPts val="0"/>
              </a:spcBef>
              <a:buSzTx/>
              <a:buNone/>
              <a:defRPr sz="5500">
                <a:latin typeface="+mn-lt"/>
                <a:ea typeface="+mn-ea"/>
                <a:cs typeface="+mn-cs"/>
                <a:sym typeface="Gotham Thin"/>
              </a:defRPr>
            </a:lvl3pPr>
            <a:lvl4pPr marL="0" indent="1371600" defTabSz="825500">
              <a:spcBef>
                <a:spcPts val="0"/>
              </a:spcBef>
              <a:buSzTx/>
              <a:buNone/>
              <a:defRPr sz="5500">
                <a:latin typeface="+mn-lt"/>
                <a:ea typeface="+mn-ea"/>
                <a:cs typeface="+mn-cs"/>
                <a:sym typeface="Gotham Thin"/>
              </a:defRPr>
            </a:lvl4pPr>
            <a:lvl5pPr marL="0" indent="1828800" defTabSz="825500">
              <a:spcBef>
                <a:spcPts val="0"/>
              </a:spcBef>
              <a:buSzTx/>
              <a:buNone/>
              <a:defRPr sz="5500">
                <a:latin typeface="+mn-lt"/>
                <a:ea typeface="+mn-ea"/>
                <a:cs typeface="+mn-cs"/>
                <a:sym typeface="Gotham Thin"/>
              </a:defRPr>
            </a:lvl5pPr>
          </a:lstStyle>
          <a:p>
            <a:pPr/>
            <a:r>
              <a:t>Slide Subtitle</a:t>
            </a:r>
          </a:p>
          <a:p>
            <a:pPr lvl="1"/>
            <a:r>
              <a:t/>
            </a:r>
          </a:p>
          <a:p>
            <a:pPr lvl="2"/>
            <a:r>
              <a:t/>
            </a:r>
          </a:p>
          <a:p>
            <a:pPr lvl="3"/>
            <a:r>
              <a:t/>
            </a:r>
          </a:p>
          <a:p>
            <a:pPr lvl="4"/>
            <a:r>
              <a:t/>
            </a:r>
          </a:p>
        </p:txBody>
      </p:sp>
      <p:sp>
        <p:nvSpPr>
          <p:cNvPr id="4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1" name="Slide Subtitle"/>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825500">
              <a:spcBef>
                <a:spcPts val="0"/>
              </a:spcBef>
              <a:buSzTx/>
              <a:buNone/>
              <a:defRPr sz="5500">
                <a:latin typeface="+mn-lt"/>
                <a:ea typeface="+mn-ea"/>
                <a:cs typeface="+mn-cs"/>
                <a:sym typeface="Gotham Thin"/>
              </a:defRPr>
            </a:lvl1pPr>
          </a:lstStyle>
          <a:p>
            <a:pPr/>
            <a:r>
              <a:t>Slide Subtitle</a:t>
            </a:r>
          </a:p>
        </p:txBody>
      </p:sp>
      <p:sp>
        <p:nvSpPr>
          <p:cNvPr id="52" name="Slide Title"/>
          <p:cNvSpPr txBox="1"/>
          <p:nvPr>
            <p:ph type="title" hasCustomPrompt="1"/>
          </p:nvPr>
        </p:nvSpPr>
        <p:spPr>
          <a:prstGeom prst="rect">
            <a:avLst/>
          </a:prstGeom>
        </p:spPr>
        <p:txBody>
          <a:bodyPr/>
          <a:lstStyle/>
          <a:p>
            <a:pPr/>
            <a:r>
              <a:t>Slide Title</a:t>
            </a:r>
          </a:p>
        </p:txBody>
      </p:sp>
      <p:sp>
        <p:nvSpPr>
          <p:cNvPr id="53"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5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61"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enter Bullets">
    <p:spTree>
      <p:nvGrpSpPr>
        <p:cNvPr id="1" name=""/>
        <p:cNvGrpSpPr/>
        <p:nvPr/>
      </p:nvGrpSpPr>
      <p:grpSpPr>
        <a:xfrm>
          <a:off x="0" y="0"/>
          <a:ext cx="0" cy="0"/>
          <a:chOff x="0" y="0"/>
          <a:chExt cx="0" cy="0"/>
        </a:xfrm>
      </p:grpSpPr>
      <p:sp>
        <p:nvSpPr>
          <p:cNvPr id="69" name="Body Level One…"/>
          <p:cNvSpPr txBox="1"/>
          <p:nvPr>
            <p:ph type="body" idx="1" hasCustomPrompt="1"/>
          </p:nvPr>
        </p:nvSpPr>
        <p:spPr>
          <a:prstGeom prst="rect">
            <a:avLst/>
          </a:prstGeom>
        </p:spPr>
        <p:txBody>
          <a:bodyPr/>
          <a:lstStyle>
            <a:lvl1pPr marL="0" indent="0" algn="ctr">
              <a:lnSpc>
                <a:spcPct val="120000"/>
              </a:lnSpc>
              <a:spcBef>
                <a:spcPts val="3600"/>
              </a:spcBef>
              <a:buSzTx/>
              <a:buNone/>
              <a:defRPr sz="6400">
                <a:latin typeface="Gotham Light"/>
                <a:ea typeface="Gotham Light"/>
                <a:cs typeface="Gotham Light"/>
                <a:sym typeface="Gotham Light"/>
              </a:defRPr>
            </a:lvl1pPr>
            <a:lvl2pPr marL="0" indent="457200" algn="ctr">
              <a:lnSpc>
                <a:spcPct val="120000"/>
              </a:lnSpc>
              <a:spcBef>
                <a:spcPts val="3600"/>
              </a:spcBef>
              <a:buSzTx/>
              <a:buNone/>
              <a:defRPr sz="6400">
                <a:latin typeface="Gotham Light"/>
                <a:ea typeface="Gotham Light"/>
                <a:cs typeface="Gotham Light"/>
                <a:sym typeface="Gotham Light"/>
              </a:defRPr>
            </a:lvl2pPr>
            <a:lvl3pPr marL="0" indent="914400" algn="ctr">
              <a:lnSpc>
                <a:spcPct val="120000"/>
              </a:lnSpc>
              <a:spcBef>
                <a:spcPts val="3600"/>
              </a:spcBef>
              <a:buSzTx/>
              <a:buNone/>
              <a:defRPr sz="6400">
                <a:latin typeface="Gotham Light"/>
                <a:ea typeface="Gotham Light"/>
                <a:cs typeface="Gotham Light"/>
                <a:sym typeface="Gotham Light"/>
              </a:defRPr>
            </a:lvl3pPr>
            <a:lvl4pPr marL="0" indent="1371600" algn="ctr">
              <a:lnSpc>
                <a:spcPct val="120000"/>
              </a:lnSpc>
              <a:spcBef>
                <a:spcPts val="3600"/>
              </a:spcBef>
              <a:buSzTx/>
              <a:buNone/>
              <a:defRPr sz="6400">
                <a:latin typeface="Gotham Light"/>
                <a:ea typeface="Gotham Light"/>
                <a:cs typeface="Gotham Light"/>
                <a:sym typeface="Gotham Light"/>
              </a:defRPr>
            </a:lvl4pPr>
            <a:lvl5pPr marL="0" indent="1828800" algn="ctr">
              <a:lnSpc>
                <a:spcPct val="120000"/>
              </a:lnSpc>
              <a:spcBef>
                <a:spcPts val="3600"/>
              </a:spcBef>
              <a:buSzTx/>
              <a:buNone/>
              <a:defRPr sz="6400">
                <a:latin typeface="Gotham Light"/>
                <a:ea typeface="Gotham Light"/>
                <a:cs typeface="Gotham Light"/>
                <a:sym typeface="Gotham Light"/>
              </a:defRPr>
            </a:lvl5pPr>
          </a:lstStyle>
          <a:p>
            <a:pPr/>
            <a:r>
              <a:t>Slide bullet text</a:t>
            </a:r>
          </a:p>
          <a:p>
            <a:pPr lvl="1"/>
            <a:r>
              <a:t/>
            </a:r>
          </a:p>
          <a:p>
            <a:pPr lvl="2"/>
            <a:r>
              <a:t/>
            </a:r>
          </a:p>
          <a:p>
            <a:pPr lvl="3"/>
            <a:r>
              <a:t/>
            </a:r>
          </a:p>
          <a:p>
            <a:pPr lvl="4"/>
            <a:r>
              <a:t/>
            </a:r>
          </a:p>
        </p:txBody>
      </p:sp>
      <p:sp>
        <p:nvSpPr>
          <p:cNvPr id="7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77" name="Close-up of the edge of white curved stone"/>
          <p:cNvSpPr/>
          <p:nvPr>
            <p:ph type="pic" idx="21"/>
          </p:nvPr>
        </p:nvSpPr>
        <p:spPr>
          <a:xfrm>
            <a:off x="12382500" y="-1206500"/>
            <a:ext cx="12103100" cy="16140313"/>
          </a:xfrm>
          <a:prstGeom prst="rect">
            <a:avLst/>
          </a:prstGeom>
        </p:spPr>
        <p:txBody>
          <a:bodyPr lIns="91439" tIns="45719" rIns="91439" bIns="45719">
            <a:noAutofit/>
          </a:bodyPr>
          <a:lstStyle/>
          <a:p>
            <a:pPr/>
          </a:p>
        </p:txBody>
      </p:sp>
      <p:sp>
        <p:nvSpPr>
          <p:cNvPr id="78" name="Slide Subtitle"/>
          <p:cNvSpPr txBox="1"/>
          <p:nvPr>
            <p:ph type="body" sz="quarter" idx="22" hasCustomPrompt="1"/>
          </p:nvPr>
        </p:nvSpPr>
        <p:spPr>
          <a:xfrm>
            <a:off x="1206500" y="2324100"/>
            <a:ext cx="9779000" cy="1003300"/>
          </a:xfrm>
          <a:prstGeom prst="rect">
            <a:avLst/>
          </a:prstGeom>
        </p:spPr>
        <p:txBody>
          <a:bodyPr lIns="45719" tIns="45719" rIns="45719" bIns="45719"/>
          <a:lstStyle>
            <a:lvl1pPr marL="0" indent="0" defTabSz="825500">
              <a:spcBef>
                <a:spcPts val="0"/>
              </a:spcBef>
              <a:buSzTx/>
              <a:buNone/>
              <a:defRPr sz="5500">
                <a:latin typeface="+mn-lt"/>
                <a:ea typeface="+mn-ea"/>
                <a:cs typeface="+mn-cs"/>
                <a:sym typeface="Gotham Thin"/>
              </a:defRPr>
            </a:lvl1pPr>
          </a:lstStyle>
          <a:p>
            <a:pPr/>
            <a:r>
              <a:t>Slide Subtitle</a:t>
            </a:r>
          </a:p>
        </p:txBody>
      </p:sp>
      <p:sp>
        <p:nvSpPr>
          <p:cNvPr id="79" name="Slide Title"/>
          <p:cNvSpPr txBox="1"/>
          <p:nvPr>
            <p:ph type="title" hasCustomPrompt="1"/>
          </p:nvPr>
        </p:nvSpPr>
        <p:spPr>
          <a:xfrm>
            <a:off x="1206500" y="635000"/>
            <a:ext cx="9779000" cy="1689100"/>
          </a:xfrm>
          <a:prstGeom prst="rect">
            <a:avLst/>
          </a:prstGeom>
        </p:spPr>
        <p:txBody>
          <a:bodyPr/>
          <a:lstStyle/>
          <a:p>
            <a:pPr/>
            <a:r>
              <a:t>Slide Title</a:t>
            </a:r>
          </a:p>
        </p:txBody>
      </p:sp>
      <p:sp>
        <p:nvSpPr>
          <p:cNvPr id="80"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88" name="Slide Subtitle"/>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825500">
              <a:spcBef>
                <a:spcPts val="0"/>
              </a:spcBef>
              <a:buSzTx/>
              <a:buNone/>
              <a:defRPr sz="5500">
                <a:latin typeface="+mn-lt"/>
                <a:ea typeface="+mn-ea"/>
                <a:cs typeface="+mn-cs"/>
                <a:sym typeface="Gotham Thin"/>
              </a:defRPr>
            </a:lvl1pPr>
          </a:lstStyle>
          <a:p>
            <a:pPr/>
            <a:r>
              <a:t>Slide Subtitle</a:t>
            </a:r>
          </a:p>
        </p:txBody>
      </p:sp>
      <p:sp>
        <p:nvSpPr>
          <p:cNvPr id="89" name="Slide Title"/>
          <p:cNvSpPr txBox="1"/>
          <p:nvPr>
            <p:ph type="title" hasCustomPrompt="1"/>
          </p:nvPr>
        </p:nvSpPr>
        <p:spPr>
          <a:prstGeom prst="rect">
            <a:avLst/>
          </a:prstGeom>
        </p:spPr>
        <p:txBody>
          <a:bodyPr/>
          <a:lstStyle/>
          <a:p>
            <a:pPr/>
            <a:r>
              <a:t>Slide Title</a:t>
            </a:r>
          </a:p>
        </p:txBody>
      </p:sp>
      <p:sp>
        <p:nvSpPr>
          <p:cNvPr id="90"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98" name="Slide Subtitle"/>
          <p:cNvSpPr txBox="1"/>
          <p:nvPr>
            <p:ph type="body" sz="quarter" idx="21" hasCustomPrompt="1"/>
          </p:nvPr>
        </p:nvSpPr>
        <p:spPr>
          <a:xfrm>
            <a:off x="1206500" y="2324100"/>
            <a:ext cx="9779000" cy="1003300"/>
          </a:xfrm>
          <a:prstGeom prst="rect">
            <a:avLst/>
          </a:prstGeom>
        </p:spPr>
        <p:txBody>
          <a:bodyPr lIns="45719" tIns="45719" rIns="45719" bIns="45719"/>
          <a:lstStyle>
            <a:lvl1pPr marL="0" indent="0" defTabSz="825500">
              <a:spcBef>
                <a:spcPts val="0"/>
              </a:spcBef>
              <a:buSzTx/>
              <a:buNone/>
              <a:defRPr sz="5500">
                <a:latin typeface="+mn-lt"/>
                <a:ea typeface="+mn-ea"/>
                <a:cs typeface="+mn-cs"/>
                <a:sym typeface="Gotham Thin"/>
              </a:defRPr>
            </a:lvl1pPr>
          </a:lstStyle>
          <a:p>
            <a:pPr/>
            <a:r>
              <a:t>Slide Subtitle</a:t>
            </a:r>
          </a:p>
        </p:txBody>
      </p:sp>
      <p:sp>
        <p:nvSpPr>
          <p:cNvPr id="99" name="Slide Title"/>
          <p:cNvSpPr txBox="1"/>
          <p:nvPr>
            <p:ph type="title" hasCustomPrompt="1"/>
          </p:nvPr>
        </p:nvSpPr>
        <p:spPr>
          <a:xfrm>
            <a:off x="1206500" y="635000"/>
            <a:ext cx="9779000" cy="1689100"/>
          </a:xfrm>
          <a:prstGeom prst="rect">
            <a:avLst/>
          </a:prstGeom>
        </p:spPr>
        <p:txBody>
          <a:bodyPr/>
          <a:lstStyle/>
          <a:p>
            <a:pPr/>
            <a:r>
              <a:t>Slide Title</a:t>
            </a:r>
          </a:p>
        </p:txBody>
      </p:sp>
      <p:sp>
        <p:nvSpPr>
          <p:cNvPr id="100" name="Body Level One…"/>
          <p:cNvSpPr txBox="1"/>
          <p:nvPr>
            <p:ph type="body" sz="half" idx="1" hasCustomPrompt="1"/>
          </p:nvPr>
        </p:nvSpPr>
        <p:spPr>
          <a:xfrm>
            <a:off x="1206500" y="4248504"/>
            <a:ext cx="9779000" cy="8256012"/>
          </a:xfrm>
          <a:prstGeom prst="rect">
            <a:avLst/>
          </a:prstGeom>
        </p:spPr>
        <p:txBody>
          <a:bodyPr/>
          <a:lstStyle/>
          <a:p>
            <a:pPr/>
            <a:r>
              <a:t>Slide bullet text</a:t>
            </a:r>
          </a:p>
          <a:p>
            <a:pPr lvl="1"/>
            <a:r>
              <a:t/>
            </a:r>
          </a:p>
          <a:p>
            <a:pPr lvl="2"/>
            <a:r>
              <a:t/>
            </a:r>
          </a:p>
          <a:p>
            <a:pPr lvl="3"/>
            <a:r>
              <a:t/>
            </a:r>
          </a:p>
          <a:p>
            <a:pPr lvl="4"/>
            <a:r>
              <a:t/>
            </a:r>
          </a:p>
        </p:txBody>
      </p:sp>
      <p:sp>
        <p:nvSpPr>
          <p:cNvPr id="10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108" name="Section Title"/>
          <p:cNvSpPr txBox="1"/>
          <p:nvPr>
            <p:ph type="title" hasCustomPrompt="1"/>
          </p:nvPr>
        </p:nvSpPr>
        <p:spPr>
          <a:xfrm>
            <a:off x="1206496" y="3911600"/>
            <a:ext cx="21971004" cy="4648200"/>
          </a:xfrm>
          <a:prstGeom prst="rect">
            <a:avLst/>
          </a:prstGeom>
        </p:spPr>
        <p:txBody>
          <a:bodyPr anchor="ctr"/>
          <a:lstStyle>
            <a:lvl1pPr>
              <a:defRPr spc="-119" sz="12000"/>
            </a:lvl1pPr>
          </a:lstStyle>
          <a:p>
            <a:pPr/>
            <a:r>
              <a:t>Section Title</a:t>
            </a:r>
          </a:p>
        </p:txBody>
      </p:sp>
      <p:sp>
        <p:nvSpPr>
          <p:cNvPr id="10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16" name="Slide Subtitle"/>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825500">
              <a:spcBef>
                <a:spcPts val="0"/>
              </a:spcBef>
              <a:buSzTx/>
              <a:buNone/>
              <a:defRPr sz="5500">
                <a:latin typeface="+mn-lt"/>
                <a:ea typeface="+mn-ea"/>
                <a:cs typeface="+mn-cs"/>
                <a:sym typeface="Gotham Thin"/>
              </a:defRPr>
            </a:lvl1pPr>
          </a:lstStyle>
          <a:p>
            <a:pPr/>
            <a:r>
              <a:t>Slide Subtitle</a:t>
            </a:r>
          </a:p>
        </p:txBody>
      </p:sp>
      <p:sp>
        <p:nvSpPr>
          <p:cNvPr id="117" name="Slide Title"/>
          <p:cNvSpPr txBox="1"/>
          <p:nvPr>
            <p:ph type="title" hasCustomPrompt="1"/>
          </p:nvPr>
        </p:nvSpPr>
        <p:spPr>
          <a:prstGeom prst="rect">
            <a:avLst/>
          </a:prstGeom>
        </p:spPr>
        <p:txBody>
          <a:bodyPr/>
          <a:lstStyle/>
          <a:p>
            <a:pPr/>
            <a:r>
              <a:t>Slide Title</a:t>
            </a:r>
          </a:p>
        </p:txBody>
      </p:sp>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125" name="Agenda Subtitle"/>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825500">
              <a:spcBef>
                <a:spcPts val="0"/>
              </a:spcBef>
              <a:buSzTx/>
              <a:buNone/>
              <a:defRPr sz="5500">
                <a:latin typeface="+mn-lt"/>
                <a:ea typeface="+mn-ea"/>
                <a:cs typeface="+mn-cs"/>
                <a:sym typeface="Gotham Thin"/>
              </a:defRPr>
            </a:lvl1pPr>
          </a:lstStyle>
          <a:p>
            <a:pPr/>
            <a:r>
              <a:t>Agenda Subtitle</a:t>
            </a:r>
          </a:p>
        </p:txBody>
      </p:sp>
      <p:sp>
        <p:nvSpPr>
          <p:cNvPr id="126" name="Body Level One…"/>
          <p:cNvSpPr txBox="1"/>
          <p:nvPr>
            <p:ph type="body" idx="1" hasCustomPrompt="1"/>
          </p:nvPr>
        </p:nvSpPr>
        <p:spPr>
          <a:prstGeom prst="rect">
            <a:avLst/>
          </a:prstGeom>
        </p:spPr>
        <p:txBody>
          <a:bodyPr/>
          <a:lstStyle>
            <a:lvl1pPr marL="0" indent="0">
              <a:spcBef>
                <a:spcPts val="6000"/>
              </a:spcBef>
              <a:buSzTx/>
              <a:buNone/>
              <a:defRPr sz="5000"/>
            </a:lvl1pPr>
            <a:lvl2pPr marL="0" indent="457200">
              <a:spcBef>
                <a:spcPts val="6000"/>
              </a:spcBef>
              <a:buSzTx/>
              <a:buNone/>
              <a:defRPr sz="5000"/>
            </a:lvl2pPr>
            <a:lvl3pPr marL="0" indent="914400">
              <a:spcBef>
                <a:spcPts val="6000"/>
              </a:spcBef>
              <a:buSzTx/>
              <a:buNone/>
              <a:defRPr sz="5000"/>
            </a:lvl3pPr>
            <a:lvl4pPr marL="0" indent="1371600">
              <a:spcBef>
                <a:spcPts val="6000"/>
              </a:spcBef>
              <a:buSzTx/>
              <a:buNone/>
              <a:defRPr sz="5000"/>
            </a:lvl4pPr>
            <a:lvl5pPr marL="0" indent="1828800">
              <a:spcBef>
                <a:spcPts val="6000"/>
              </a:spcBef>
              <a:buSzTx/>
              <a:buNone/>
              <a:defRPr sz="5000"/>
            </a:lvl5pPr>
          </a:lstStyle>
          <a:p>
            <a:pPr/>
            <a:r>
              <a:t>Agenda Topics</a:t>
            </a:r>
          </a:p>
          <a:p>
            <a:pPr lvl="1"/>
            <a:r>
              <a:t/>
            </a:r>
          </a:p>
          <a:p>
            <a:pPr lvl="2"/>
            <a:r>
              <a:t/>
            </a:r>
          </a:p>
          <a:p>
            <a:pPr lvl="3"/>
            <a:r>
              <a:t/>
            </a:r>
          </a:p>
          <a:p>
            <a:pPr lvl="4"/>
            <a:r>
              <a:t/>
            </a:r>
          </a:p>
        </p:txBody>
      </p:sp>
      <p:sp>
        <p:nvSpPr>
          <p:cNvPr id="127" name="Agenda Title"/>
          <p:cNvSpPr txBox="1"/>
          <p:nvPr>
            <p:ph type="title" hasCustomPrompt="1"/>
          </p:nvPr>
        </p:nvSpPr>
        <p:spPr>
          <a:prstGeom prst="rect">
            <a:avLst/>
          </a:prstGeom>
        </p:spPr>
        <p:txBody>
          <a:bodyPr/>
          <a:lstStyle/>
          <a:p>
            <a:pPr/>
            <a:r>
              <a:t>Agenda Title</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135" name="Body Level One…"/>
          <p:cNvSpPr txBox="1"/>
          <p:nvPr>
            <p:ph type="body" sz="half" idx="1" hasCustomPrompt="1"/>
          </p:nvPr>
        </p:nvSpPr>
        <p:spPr>
          <a:xfrm>
            <a:off x="1206500" y="4191000"/>
            <a:ext cx="21971000" cy="4089400"/>
          </a:xfrm>
          <a:prstGeom prst="rect">
            <a:avLst/>
          </a:prstGeom>
        </p:spPr>
        <p:txBody>
          <a:bodyPr anchor="ctr"/>
          <a:lstStyle>
            <a:lvl1pPr marL="0" indent="0" algn="ctr" defTabSz="2438400">
              <a:lnSpc>
                <a:spcPct val="90000"/>
              </a:lnSpc>
              <a:spcBef>
                <a:spcPts val="0"/>
              </a:spcBef>
              <a:buSzTx/>
              <a:buNone/>
              <a:defRPr spc="-119" sz="12000">
                <a:latin typeface="+mn-lt"/>
                <a:ea typeface="+mn-ea"/>
                <a:cs typeface="+mn-cs"/>
                <a:sym typeface="Gotham Thin"/>
              </a:defRPr>
            </a:lvl1pPr>
            <a:lvl2pPr marL="0" indent="457200" algn="ctr" defTabSz="2438400">
              <a:lnSpc>
                <a:spcPct val="90000"/>
              </a:lnSpc>
              <a:spcBef>
                <a:spcPts val="0"/>
              </a:spcBef>
              <a:buSzTx/>
              <a:buNone/>
              <a:defRPr spc="-119" sz="12000">
                <a:latin typeface="+mn-lt"/>
                <a:ea typeface="+mn-ea"/>
                <a:cs typeface="+mn-cs"/>
                <a:sym typeface="Gotham Thin"/>
              </a:defRPr>
            </a:lvl2pPr>
            <a:lvl3pPr marL="0" indent="914400" algn="ctr" defTabSz="2438400">
              <a:lnSpc>
                <a:spcPct val="90000"/>
              </a:lnSpc>
              <a:spcBef>
                <a:spcPts val="0"/>
              </a:spcBef>
              <a:buSzTx/>
              <a:buNone/>
              <a:defRPr spc="-119" sz="12000">
                <a:latin typeface="+mn-lt"/>
                <a:ea typeface="+mn-ea"/>
                <a:cs typeface="+mn-cs"/>
                <a:sym typeface="Gotham Thin"/>
              </a:defRPr>
            </a:lvl3pPr>
            <a:lvl4pPr marL="0" indent="1371600" algn="ctr" defTabSz="2438400">
              <a:lnSpc>
                <a:spcPct val="90000"/>
              </a:lnSpc>
              <a:spcBef>
                <a:spcPts val="0"/>
              </a:spcBef>
              <a:buSzTx/>
              <a:buNone/>
              <a:defRPr spc="-119" sz="12000">
                <a:latin typeface="+mn-lt"/>
                <a:ea typeface="+mn-ea"/>
                <a:cs typeface="+mn-cs"/>
                <a:sym typeface="Gotham Thin"/>
              </a:defRPr>
            </a:lvl4pPr>
            <a:lvl5pPr marL="0" indent="1828800" algn="ctr" defTabSz="2438400">
              <a:lnSpc>
                <a:spcPct val="90000"/>
              </a:lnSpc>
              <a:spcBef>
                <a:spcPts val="0"/>
              </a:spcBef>
              <a:buSzTx/>
              <a:buNone/>
              <a:defRPr spc="-119" sz="12000">
                <a:latin typeface="+mn-lt"/>
                <a:ea typeface="+mn-ea"/>
                <a:cs typeface="+mn-cs"/>
                <a:sym typeface="Gotham Thin"/>
              </a:defRPr>
            </a:lvl5pPr>
          </a:lstStyle>
          <a:p>
            <a:pPr/>
            <a:r>
              <a:t>Statement</a:t>
            </a:r>
          </a:p>
          <a:p>
            <a:pPr lvl="1"/>
            <a:r>
              <a:t/>
            </a:r>
          </a:p>
          <a:p>
            <a:pPr lvl="2"/>
            <a:r>
              <a:t/>
            </a:r>
          </a:p>
          <a:p>
            <a:pPr lvl="3"/>
            <a:r>
              <a:t/>
            </a:r>
          </a:p>
          <a:p>
            <a:pPr lvl="4"/>
            <a:r>
              <a:t/>
            </a:r>
          </a:p>
        </p:txBody>
      </p:sp>
      <p:sp>
        <p:nvSpPr>
          <p:cNvPr id="13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43" name="Body Level One…"/>
          <p:cNvSpPr txBox="1"/>
          <p:nvPr>
            <p:ph type="body" idx="1" hasCustomPrompt="1"/>
          </p:nvPr>
        </p:nvSpPr>
        <p:spPr>
          <a:xfrm>
            <a:off x="1206500" y="1206500"/>
            <a:ext cx="21971000" cy="7353300"/>
          </a:xfrm>
          <a:prstGeom prst="rect">
            <a:avLst/>
          </a:prstGeom>
        </p:spPr>
        <p:txBody>
          <a:bodyPr anchor="b"/>
          <a:lstStyle>
            <a:lvl1pPr marL="0" indent="0" algn="ctr" defTabSz="2438400">
              <a:lnSpc>
                <a:spcPct val="90000"/>
              </a:lnSpc>
              <a:spcBef>
                <a:spcPts val="0"/>
              </a:spcBef>
              <a:buSzTx/>
              <a:buNone/>
              <a:defRPr spc="-1750" sz="35000">
                <a:latin typeface="+mn-lt"/>
                <a:ea typeface="+mn-ea"/>
                <a:cs typeface="+mn-cs"/>
                <a:sym typeface="Gotham Thin"/>
              </a:defRPr>
            </a:lvl1pPr>
            <a:lvl2pPr marL="0" indent="457200" algn="ctr" defTabSz="2438400">
              <a:lnSpc>
                <a:spcPct val="90000"/>
              </a:lnSpc>
              <a:spcBef>
                <a:spcPts val="0"/>
              </a:spcBef>
              <a:buSzTx/>
              <a:buNone/>
              <a:defRPr spc="-1750" sz="35000">
                <a:latin typeface="+mn-lt"/>
                <a:ea typeface="+mn-ea"/>
                <a:cs typeface="+mn-cs"/>
                <a:sym typeface="Gotham Thin"/>
              </a:defRPr>
            </a:lvl2pPr>
            <a:lvl3pPr marL="0" indent="914400" algn="ctr" defTabSz="2438400">
              <a:lnSpc>
                <a:spcPct val="90000"/>
              </a:lnSpc>
              <a:spcBef>
                <a:spcPts val="0"/>
              </a:spcBef>
              <a:buSzTx/>
              <a:buNone/>
              <a:defRPr spc="-1750" sz="35000">
                <a:latin typeface="+mn-lt"/>
                <a:ea typeface="+mn-ea"/>
                <a:cs typeface="+mn-cs"/>
                <a:sym typeface="Gotham Thin"/>
              </a:defRPr>
            </a:lvl3pPr>
            <a:lvl4pPr marL="0" indent="1371600" algn="ctr" defTabSz="2438400">
              <a:lnSpc>
                <a:spcPct val="90000"/>
              </a:lnSpc>
              <a:spcBef>
                <a:spcPts val="0"/>
              </a:spcBef>
              <a:buSzTx/>
              <a:buNone/>
              <a:defRPr spc="-1750" sz="35000">
                <a:latin typeface="+mn-lt"/>
                <a:ea typeface="+mn-ea"/>
                <a:cs typeface="+mn-cs"/>
                <a:sym typeface="Gotham Thin"/>
              </a:defRPr>
            </a:lvl4pPr>
            <a:lvl5pPr marL="0" indent="1828800" algn="ctr" defTabSz="2438400">
              <a:lnSpc>
                <a:spcPct val="90000"/>
              </a:lnSpc>
              <a:spcBef>
                <a:spcPts val="0"/>
              </a:spcBef>
              <a:buSzTx/>
              <a:buNone/>
              <a:defRPr spc="-1750" sz="35000">
                <a:latin typeface="+mn-lt"/>
                <a:ea typeface="+mn-ea"/>
                <a:cs typeface="+mn-cs"/>
                <a:sym typeface="Gotham Thin"/>
              </a:defRPr>
            </a:lvl5pPr>
          </a:lstStyle>
          <a:p>
            <a:pPr/>
            <a:r>
              <a:t>100%</a:t>
            </a:r>
          </a:p>
          <a:p>
            <a:pPr lvl="1"/>
            <a:r>
              <a:t/>
            </a:r>
          </a:p>
          <a:p>
            <a:pPr lvl="2"/>
            <a:r>
              <a:t/>
            </a:r>
          </a:p>
          <a:p>
            <a:pPr lvl="3"/>
            <a:r>
              <a:t/>
            </a:r>
          </a:p>
          <a:p>
            <a:pPr lvl="4"/>
            <a:r>
              <a:t/>
            </a:r>
          </a:p>
        </p:txBody>
      </p:sp>
      <p:sp>
        <p:nvSpPr>
          <p:cNvPr id="144" name="Fact information"/>
          <p:cNvSpPr txBox="1"/>
          <p:nvPr>
            <p:ph type="body" sz="quarter" idx="21" hasCustomPrompt="1"/>
          </p:nvPr>
        </p:nvSpPr>
        <p:spPr>
          <a:xfrm>
            <a:off x="1206500" y="8128000"/>
            <a:ext cx="21971000" cy="1079500"/>
          </a:xfrm>
          <a:prstGeom prst="rect">
            <a:avLst/>
          </a:prstGeom>
        </p:spPr>
        <p:txBody>
          <a:bodyPr lIns="45719" tIns="45719" rIns="45719" bIns="45719"/>
          <a:lstStyle>
            <a:lvl1pPr marL="0" indent="0" algn="ctr" defTabSz="825500">
              <a:lnSpc>
                <a:spcPct val="90000"/>
              </a:lnSpc>
              <a:spcBef>
                <a:spcPts val="0"/>
              </a:spcBef>
              <a:buSzTx/>
              <a:buNone/>
              <a:defRPr spc="-55" sz="5500">
                <a:latin typeface="+mn-lt"/>
                <a:ea typeface="+mn-ea"/>
                <a:cs typeface="+mn-cs"/>
                <a:sym typeface="Gotham Thin"/>
              </a:defRPr>
            </a:lvl1pPr>
          </a:lstStyle>
          <a:p>
            <a:pPr/>
            <a:r>
              <a:t>Fact information</a:t>
            </a:r>
          </a:p>
        </p:txBody>
      </p:sp>
      <p:sp>
        <p:nvSpPr>
          <p:cNvPr id="1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52" name="Attribution"/>
          <p:cNvSpPr txBox="1"/>
          <p:nvPr>
            <p:ph type="body" sz="quarter" idx="21" hasCustomPrompt="1"/>
          </p:nvPr>
        </p:nvSpPr>
        <p:spPr>
          <a:xfrm>
            <a:off x="5461000" y="9563100"/>
            <a:ext cx="13728700" cy="698500"/>
          </a:xfrm>
          <a:prstGeom prst="rect">
            <a:avLst/>
          </a:prstGeom>
        </p:spPr>
        <p:txBody>
          <a:bodyPr lIns="45719" tIns="45719" rIns="45719" bIns="45719"/>
          <a:lstStyle>
            <a:lvl1pPr marL="0" indent="0" defTabSz="825500">
              <a:spcBef>
                <a:spcPts val="0"/>
              </a:spcBef>
              <a:buSzTx/>
              <a:buNone/>
              <a:defRPr sz="3600">
                <a:latin typeface="+mn-lt"/>
                <a:ea typeface="+mn-ea"/>
                <a:cs typeface="+mn-cs"/>
                <a:sym typeface="Gotham Thin"/>
              </a:defRPr>
            </a:lvl1pPr>
          </a:lstStyle>
          <a:p>
            <a:pPr/>
            <a:r>
              <a:t>Attribution</a:t>
            </a:r>
          </a:p>
        </p:txBody>
      </p:sp>
      <p:sp>
        <p:nvSpPr>
          <p:cNvPr id="153" name="Body Level One…"/>
          <p:cNvSpPr txBox="1"/>
          <p:nvPr>
            <p:ph type="body" sz="quarter" idx="1" hasCustomPrompt="1"/>
          </p:nvPr>
        </p:nvSpPr>
        <p:spPr>
          <a:xfrm>
            <a:off x="5194300" y="4165600"/>
            <a:ext cx="13995400" cy="4432300"/>
          </a:xfrm>
          <a:prstGeom prst="rect">
            <a:avLst/>
          </a:prstGeom>
        </p:spPr>
        <p:txBody>
          <a:bodyPr anchor="b"/>
          <a:lstStyle>
            <a:lvl1pPr marL="254000" indent="-254000" defTabSz="2438400">
              <a:lnSpc>
                <a:spcPct val="90000"/>
              </a:lnSpc>
              <a:spcBef>
                <a:spcPts val="0"/>
              </a:spcBef>
              <a:buSzTx/>
              <a:buNone/>
              <a:defRPr spc="-93" sz="9300">
                <a:latin typeface="+mn-lt"/>
                <a:ea typeface="+mn-ea"/>
                <a:cs typeface="+mn-cs"/>
                <a:sym typeface="Gotham Thin"/>
              </a:defRPr>
            </a:lvl1pPr>
            <a:lvl2pPr marL="254000" indent="203200" defTabSz="2438400">
              <a:lnSpc>
                <a:spcPct val="90000"/>
              </a:lnSpc>
              <a:spcBef>
                <a:spcPts val="0"/>
              </a:spcBef>
              <a:buSzTx/>
              <a:buNone/>
              <a:defRPr spc="-93" sz="9300">
                <a:latin typeface="+mn-lt"/>
                <a:ea typeface="+mn-ea"/>
                <a:cs typeface="+mn-cs"/>
                <a:sym typeface="Gotham Thin"/>
              </a:defRPr>
            </a:lvl2pPr>
            <a:lvl3pPr marL="254000" indent="660400" defTabSz="2438400">
              <a:lnSpc>
                <a:spcPct val="90000"/>
              </a:lnSpc>
              <a:spcBef>
                <a:spcPts val="0"/>
              </a:spcBef>
              <a:buSzTx/>
              <a:buNone/>
              <a:defRPr spc="-93" sz="9300">
                <a:latin typeface="+mn-lt"/>
                <a:ea typeface="+mn-ea"/>
                <a:cs typeface="+mn-cs"/>
                <a:sym typeface="Gotham Thin"/>
              </a:defRPr>
            </a:lvl3pPr>
            <a:lvl4pPr marL="254000" indent="1117600" defTabSz="2438400">
              <a:lnSpc>
                <a:spcPct val="90000"/>
              </a:lnSpc>
              <a:spcBef>
                <a:spcPts val="0"/>
              </a:spcBef>
              <a:buSzTx/>
              <a:buNone/>
              <a:defRPr spc="-93" sz="9300">
                <a:latin typeface="+mn-lt"/>
                <a:ea typeface="+mn-ea"/>
                <a:cs typeface="+mn-cs"/>
                <a:sym typeface="Gotham Thin"/>
              </a:defRPr>
            </a:lvl4pPr>
            <a:lvl5pPr marL="254000" indent="1574800" defTabSz="2438400">
              <a:lnSpc>
                <a:spcPct val="90000"/>
              </a:lnSpc>
              <a:spcBef>
                <a:spcPts val="0"/>
              </a:spcBef>
              <a:buSzTx/>
              <a:buNone/>
              <a:defRPr spc="-93" sz="9300">
                <a:latin typeface="+mn-lt"/>
                <a:ea typeface="+mn-ea"/>
                <a:cs typeface="+mn-cs"/>
                <a:sym typeface="Gotham Thin"/>
              </a:defRPr>
            </a:lvl5pPr>
          </a:lstStyle>
          <a:p>
            <a:pPr/>
            <a:r>
              <a:t>“Notable Quote”</a:t>
            </a:r>
          </a:p>
          <a:p>
            <a:pPr lvl="1"/>
            <a:r>
              <a:t/>
            </a:r>
          </a:p>
          <a:p>
            <a:pPr lvl="2"/>
            <a:r>
              <a:t/>
            </a:r>
          </a:p>
          <a:p>
            <a:pPr lvl="3"/>
            <a:r>
              <a:t/>
            </a:r>
          </a:p>
          <a:p>
            <a:pPr lvl="4"/>
            <a:r>
              <a:t/>
            </a:r>
          </a:p>
        </p:txBody>
      </p:sp>
      <p:sp>
        <p:nvSpPr>
          <p:cNvPr id="15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61" name="Close-up of a curved, white, layered pattern"/>
          <p:cNvSpPr/>
          <p:nvPr>
            <p:ph type="pic" sz="quarter" idx="21"/>
          </p:nvPr>
        </p:nvSpPr>
        <p:spPr>
          <a:xfrm>
            <a:off x="1257300" y="3213100"/>
            <a:ext cx="7289800" cy="7289800"/>
          </a:xfrm>
          <a:prstGeom prst="rect">
            <a:avLst/>
          </a:prstGeom>
        </p:spPr>
        <p:txBody>
          <a:bodyPr lIns="91439" tIns="45719" rIns="91439" bIns="45719">
            <a:noAutofit/>
          </a:bodyPr>
          <a:lstStyle/>
          <a:p>
            <a:pPr/>
          </a:p>
        </p:txBody>
      </p:sp>
      <p:sp>
        <p:nvSpPr>
          <p:cNvPr id="162" name="Close-up of a layered pattern of gray stone"/>
          <p:cNvSpPr/>
          <p:nvPr>
            <p:ph type="pic" sz="quarter" idx="22"/>
          </p:nvPr>
        </p:nvSpPr>
        <p:spPr>
          <a:xfrm>
            <a:off x="7353300" y="3632200"/>
            <a:ext cx="9677400" cy="6451600"/>
          </a:xfrm>
          <a:prstGeom prst="rect">
            <a:avLst/>
          </a:prstGeom>
        </p:spPr>
        <p:txBody>
          <a:bodyPr lIns="91439" tIns="45719" rIns="91439" bIns="45719">
            <a:noAutofit/>
          </a:bodyPr>
          <a:lstStyle/>
          <a:p>
            <a:pPr/>
          </a:p>
        </p:txBody>
      </p:sp>
      <p:sp>
        <p:nvSpPr>
          <p:cNvPr id="163" name="Close-up of a white ribbed pattern"/>
          <p:cNvSpPr/>
          <p:nvPr>
            <p:ph type="pic" sz="quarter" idx="23"/>
          </p:nvPr>
        </p:nvSpPr>
        <p:spPr>
          <a:xfrm>
            <a:off x="14621933" y="3632200"/>
            <a:ext cx="9677401" cy="6457250"/>
          </a:xfrm>
          <a:prstGeom prst="rect">
            <a:avLst/>
          </a:prstGeom>
        </p:spPr>
        <p:txBody>
          <a:bodyPr lIns="91439" tIns="45719" rIns="91439" bIns="45719">
            <a:noAutofit/>
          </a:bodyPr>
          <a:lstStyle/>
          <a:p>
            <a:pPr/>
          </a:p>
        </p:txBody>
      </p:sp>
      <p:sp>
        <p:nvSpPr>
          <p:cNvPr id="1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71" name="Angular, futuristic, white corridor with shadows"/>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17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copy">
    <p:spTree>
      <p:nvGrpSpPr>
        <p:cNvPr id="1" name=""/>
        <p:cNvGrpSpPr/>
        <p:nvPr/>
      </p:nvGrpSpPr>
      <p:grpSpPr>
        <a:xfrm>
          <a:off x="0" y="0"/>
          <a:ext cx="0" cy="0"/>
          <a:chOff x="0" y="0"/>
          <a:chExt cx="0" cy="0"/>
        </a:xfrm>
      </p:grpSpPr>
      <p:sp>
        <p:nvSpPr>
          <p:cNvPr id="179" name="Angular, futuristic, white corridor with shadows"/>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18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8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enter Sentence">
    <p:spTree>
      <p:nvGrpSpPr>
        <p:cNvPr id="1" name=""/>
        <p:cNvGrpSpPr/>
        <p:nvPr/>
      </p:nvGrpSpPr>
      <p:grpSpPr>
        <a:xfrm>
          <a:off x="0" y="0"/>
          <a:ext cx="0" cy="0"/>
          <a:chOff x="0" y="0"/>
          <a:chExt cx="0" cy="0"/>
        </a:xfrm>
      </p:grpSpPr>
      <p:sp>
        <p:nvSpPr>
          <p:cNvPr id="194" name="Title Text"/>
          <p:cNvSpPr txBox="1"/>
          <p:nvPr>
            <p:ph type="title"/>
          </p:nvPr>
        </p:nvSpPr>
        <p:spPr>
          <a:xfrm>
            <a:off x="4833937" y="4179093"/>
            <a:ext cx="14716126" cy="5357814"/>
          </a:xfrm>
          <a:prstGeom prst="rect">
            <a:avLst/>
          </a:prstGeom>
        </p:spPr>
        <p:txBody>
          <a:bodyPr lIns="71437" tIns="71437" rIns="71437" bIns="71437" anchor="ctr">
            <a:noAutofit/>
          </a:bodyPr>
          <a:lstStyle>
            <a:lvl1pPr algn="ctr" defTabSz="821531">
              <a:lnSpc>
                <a:spcPct val="100000"/>
              </a:lnSpc>
              <a:defRPr spc="0" sz="9000">
                <a:solidFill>
                  <a:srgbClr val="797979"/>
                </a:solidFill>
                <a:latin typeface="Gotham Book"/>
                <a:ea typeface="Gotham Book"/>
                <a:cs typeface="Gotham Book"/>
                <a:sym typeface="Gotham Book"/>
              </a:defRPr>
            </a:lvl1pPr>
          </a:lstStyle>
          <a:p>
            <a:pPr/>
            <a:r>
              <a:t>Title Text</a:t>
            </a:r>
          </a:p>
        </p:txBody>
      </p:sp>
      <p:sp>
        <p:nvSpPr>
          <p:cNvPr id="195" name="Slide Number"/>
          <p:cNvSpPr txBox="1"/>
          <p:nvPr>
            <p:ph type="sldNum" sz="quarter" idx="2"/>
          </p:nvPr>
        </p:nvSpPr>
        <p:spPr>
          <a:xfrm>
            <a:off x="11942519" y="13019484"/>
            <a:ext cx="481103" cy="511176"/>
          </a:xfrm>
          <a:prstGeom prst="rect">
            <a:avLst/>
          </a:prstGeom>
        </p:spPr>
        <p:txBody>
          <a:bodyPr lIns="71437" tIns="71437" rIns="71437" bIns="71437" anchor="t"/>
          <a:lstStyle>
            <a:lvl1pPr algn="ctr" defTabSz="821531">
              <a:defRPr sz="2400">
                <a:solidFill>
                  <a:srgbClr val="000000"/>
                </a:solidFill>
                <a:latin typeface="Gotham Book"/>
                <a:ea typeface="Gotham Book"/>
                <a:cs typeface="Gotham Book"/>
                <a:sym typeface="Gotham Book"/>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enter Sentence">
    <p:spTree>
      <p:nvGrpSpPr>
        <p:cNvPr id="1" name=""/>
        <p:cNvGrpSpPr/>
        <p:nvPr/>
      </p:nvGrpSpPr>
      <p:grpSpPr>
        <a:xfrm>
          <a:off x="0" y="0"/>
          <a:ext cx="0" cy="0"/>
          <a:chOff x="0" y="0"/>
          <a:chExt cx="0" cy="0"/>
        </a:xfrm>
      </p:grpSpPr>
      <p:sp>
        <p:nvSpPr>
          <p:cNvPr id="202" name="Title Text"/>
          <p:cNvSpPr txBox="1"/>
          <p:nvPr>
            <p:ph type="title"/>
          </p:nvPr>
        </p:nvSpPr>
        <p:spPr>
          <a:xfrm>
            <a:off x="4833937" y="4179093"/>
            <a:ext cx="14716126" cy="5357814"/>
          </a:xfrm>
          <a:prstGeom prst="rect">
            <a:avLst/>
          </a:prstGeom>
        </p:spPr>
        <p:txBody>
          <a:bodyPr lIns="71437" tIns="71437" rIns="71437" bIns="71437" anchor="ctr">
            <a:noAutofit/>
          </a:bodyPr>
          <a:lstStyle>
            <a:lvl1pPr algn="ctr" defTabSz="821531">
              <a:lnSpc>
                <a:spcPct val="100000"/>
              </a:lnSpc>
              <a:defRPr spc="0" sz="9000">
                <a:solidFill>
                  <a:srgbClr val="797979"/>
                </a:solidFill>
                <a:latin typeface="Gotham Book"/>
                <a:ea typeface="Gotham Book"/>
                <a:cs typeface="Gotham Book"/>
                <a:sym typeface="Gotham Book"/>
              </a:defRPr>
            </a:lvl1pPr>
          </a:lstStyle>
          <a:p>
            <a:pPr/>
            <a:r>
              <a:t>Title Text</a:t>
            </a:r>
          </a:p>
        </p:txBody>
      </p:sp>
      <p:sp>
        <p:nvSpPr>
          <p:cNvPr id="203" name="Slide Number"/>
          <p:cNvSpPr txBox="1"/>
          <p:nvPr>
            <p:ph type="sldNum" sz="quarter" idx="2"/>
          </p:nvPr>
        </p:nvSpPr>
        <p:spPr>
          <a:xfrm>
            <a:off x="11942519" y="13019484"/>
            <a:ext cx="481103" cy="511176"/>
          </a:xfrm>
          <a:prstGeom prst="rect">
            <a:avLst/>
          </a:prstGeom>
        </p:spPr>
        <p:txBody>
          <a:bodyPr lIns="71437" tIns="71437" rIns="71437" bIns="71437" anchor="t"/>
          <a:lstStyle>
            <a:lvl1pPr algn="ctr" defTabSz="821531">
              <a:defRPr sz="2400">
                <a:solidFill>
                  <a:srgbClr val="000000"/>
                </a:solidFill>
                <a:latin typeface="Gotham Book"/>
                <a:ea typeface="Gotham Book"/>
                <a:cs typeface="Gotham Book"/>
                <a:sym typeface="Gotham Book"/>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210" name="Title Text"/>
          <p:cNvSpPr txBox="1"/>
          <p:nvPr>
            <p:ph type="title"/>
          </p:nvPr>
        </p:nvSpPr>
        <p:spPr>
          <a:xfrm>
            <a:off x="4833937" y="4179093"/>
            <a:ext cx="14716126" cy="5357814"/>
          </a:xfrm>
          <a:prstGeom prst="rect">
            <a:avLst/>
          </a:prstGeom>
        </p:spPr>
        <p:txBody>
          <a:bodyPr lIns="71437" tIns="71437" rIns="71437" bIns="71437" anchor="ctr">
            <a:noAutofit/>
          </a:bodyPr>
          <a:lstStyle>
            <a:lvl1pPr algn="ctr" defTabSz="821531">
              <a:lnSpc>
                <a:spcPct val="100000"/>
              </a:lnSpc>
              <a:defRPr spc="0" sz="9000">
                <a:solidFill>
                  <a:srgbClr val="797979"/>
                </a:solidFill>
                <a:latin typeface="Gotham Black"/>
                <a:ea typeface="Gotham Black"/>
                <a:cs typeface="Gotham Black"/>
                <a:sym typeface="Gotham Black"/>
              </a:defRPr>
            </a:lvl1pPr>
          </a:lstStyle>
          <a:p>
            <a:pPr/>
            <a:r>
              <a:t>Title Text</a:t>
            </a:r>
          </a:p>
        </p:txBody>
      </p:sp>
      <p:sp>
        <p:nvSpPr>
          <p:cNvPr id="211" name="Slide Number"/>
          <p:cNvSpPr txBox="1"/>
          <p:nvPr>
            <p:ph type="sldNum" sz="quarter" idx="2"/>
          </p:nvPr>
        </p:nvSpPr>
        <p:spPr>
          <a:xfrm>
            <a:off x="11942519" y="13019484"/>
            <a:ext cx="481103" cy="511176"/>
          </a:xfrm>
          <a:prstGeom prst="rect">
            <a:avLst/>
          </a:prstGeom>
        </p:spPr>
        <p:txBody>
          <a:bodyPr lIns="71437" tIns="71437" rIns="71437" bIns="71437" anchor="t"/>
          <a:lstStyle>
            <a:lvl1pPr algn="ctr" defTabSz="821531">
              <a:defRPr sz="2400">
                <a:solidFill>
                  <a:srgbClr val="000000"/>
                </a:solidFill>
                <a:latin typeface="Gotham Book"/>
                <a:ea typeface="Gotham Book"/>
                <a:cs typeface="Gotham Book"/>
                <a:sym typeface="Gotham Book"/>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enter Sentence">
    <p:spTree>
      <p:nvGrpSpPr>
        <p:cNvPr id="1" name=""/>
        <p:cNvGrpSpPr/>
        <p:nvPr/>
      </p:nvGrpSpPr>
      <p:grpSpPr>
        <a:xfrm>
          <a:off x="0" y="0"/>
          <a:ext cx="0" cy="0"/>
          <a:chOff x="0" y="0"/>
          <a:chExt cx="0" cy="0"/>
        </a:xfrm>
      </p:grpSpPr>
      <p:sp>
        <p:nvSpPr>
          <p:cNvPr id="218" name="Title Text"/>
          <p:cNvSpPr txBox="1"/>
          <p:nvPr>
            <p:ph type="title"/>
          </p:nvPr>
        </p:nvSpPr>
        <p:spPr>
          <a:xfrm>
            <a:off x="4833937" y="4179093"/>
            <a:ext cx="14716126" cy="5357814"/>
          </a:xfrm>
          <a:prstGeom prst="rect">
            <a:avLst/>
          </a:prstGeom>
        </p:spPr>
        <p:txBody>
          <a:bodyPr lIns="71437" tIns="71437" rIns="71437" bIns="71437" anchor="ctr">
            <a:noAutofit/>
          </a:bodyPr>
          <a:lstStyle>
            <a:lvl1pPr algn="ctr" defTabSz="821531">
              <a:lnSpc>
                <a:spcPct val="100000"/>
              </a:lnSpc>
              <a:defRPr spc="0" sz="9000">
                <a:solidFill>
                  <a:srgbClr val="797979"/>
                </a:solidFill>
                <a:latin typeface="Avenir Book"/>
                <a:ea typeface="Avenir Book"/>
                <a:cs typeface="Avenir Book"/>
                <a:sym typeface="Avenir Book"/>
              </a:defRPr>
            </a:lvl1pPr>
          </a:lstStyle>
          <a:p>
            <a:pPr/>
            <a:r>
              <a:t>Title Text</a:t>
            </a:r>
          </a:p>
        </p:txBody>
      </p:sp>
      <p:sp>
        <p:nvSpPr>
          <p:cNvPr id="219" name="Slide Number"/>
          <p:cNvSpPr txBox="1"/>
          <p:nvPr>
            <p:ph type="sldNum" sz="quarter" idx="2"/>
          </p:nvPr>
        </p:nvSpPr>
        <p:spPr>
          <a:xfrm>
            <a:off x="11952882" y="13019484"/>
            <a:ext cx="460376" cy="498476"/>
          </a:xfrm>
          <a:prstGeom prst="rect">
            <a:avLst/>
          </a:prstGeom>
        </p:spPr>
        <p:txBody>
          <a:bodyPr lIns="71437" tIns="71437" rIns="71437" bIns="71437" anchor="t"/>
          <a:lstStyle>
            <a:lvl1pPr algn="ctr" defTabSz="821531">
              <a:defRPr sz="2400">
                <a:solidFill>
                  <a:srgbClr val="000000"/>
                </a:solidFill>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226" name="Title Text"/>
          <p:cNvSpPr txBox="1"/>
          <p:nvPr>
            <p:ph type="title"/>
          </p:nvPr>
        </p:nvSpPr>
        <p:spPr>
          <a:xfrm>
            <a:off x="4833937" y="4179093"/>
            <a:ext cx="14716126" cy="5357814"/>
          </a:xfrm>
          <a:prstGeom prst="rect">
            <a:avLst/>
          </a:prstGeom>
        </p:spPr>
        <p:txBody>
          <a:bodyPr lIns="71437" tIns="71437" rIns="71437" bIns="71437" anchor="ctr">
            <a:noAutofit/>
          </a:bodyPr>
          <a:lstStyle>
            <a:lvl1pPr algn="ctr" defTabSz="821531">
              <a:lnSpc>
                <a:spcPct val="100000"/>
              </a:lnSpc>
              <a:defRPr spc="0" sz="9000">
                <a:solidFill>
                  <a:srgbClr val="797979"/>
                </a:solidFill>
                <a:latin typeface="Avenir Black"/>
                <a:ea typeface="Avenir Black"/>
                <a:cs typeface="Avenir Black"/>
                <a:sym typeface="Avenir Black"/>
              </a:defRPr>
            </a:lvl1pPr>
          </a:lstStyle>
          <a:p>
            <a:pPr/>
            <a:r>
              <a:t>Title Text</a:t>
            </a:r>
          </a:p>
        </p:txBody>
      </p:sp>
      <p:sp>
        <p:nvSpPr>
          <p:cNvPr id="227" name="Slide Number"/>
          <p:cNvSpPr txBox="1"/>
          <p:nvPr>
            <p:ph type="sldNum" sz="quarter" idx="2"/>
          </p:nvPr>
        </p:nvSpPr>
        <p:spPr>
          <a:xfrm>
            <a:off x="11952882" y="13019484"/>
            <a:ext cx="460376" cy="498476"/>
          </a:xfrm>
          <a:prstGeom prst="rect">
            <a:avLst/>
          </a:prstGeom>
        </p:spPr>
        <p:txBody>
          <a:bodyPr lIns="71437" tIns="71437" rIns="71437" bIns="71437" anchor="t"/>
          <a:lstStyle>
            <a:lvl1pPr algn="ctr" defTabSz="821531">
              <a:defRPr sz="2400">
                <a:solidFill>
                  <a:srgbClr val="000000"/>
                </a:solidFill>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234" name="Te…"/>
          <p:cNvSpPr txBox="1"/>
          <p:nvPr>
            <p:ph type="body" sz="quarter" idx="21"/>
          </p:nvPr>
        </p:nvSpPr>
        <p:spPr>
          <a:xfrm>
            <a:off x="13933923" y="10402887"/>
            <a:ext cx="5589985" cy="2768601"/>
          </a:xfrm>
          <a:prstGeom prst="rect">
            <a:avLst/>
          </a:prstGeom>
        </p:spPr>
        <p:txBody>
          <a:bodyPr lIns="71437" tIns="71437" rIns="71437" bIns="71437" anchor="ctr">
            <a:spAutoFit/>
          </a:bodyPr>
          <a:lstStyle/>
          <a:p>
            <a:pPr marL="0" indent="0" algn="r" defTabSz="821531">
              <a:spcBef>
                <a:spcPts val="0"/>
              </a:spcBef>
              <a:buSzTx/>
              <a:buNone/>
              <a:defRPr sz="5000">
                <a:solidFill>
                  <a:srgbClr val="797979"/>
                </a:solidFill>
                <a:latin typeface="Avenir Book"/>
                <a:ea typeface="Avenir Book"/>
                <a:cs typeface="Avenir Book"/>
                <a:sym typeface="Avenir Book"/>
              </a:defRPr>
            </a:pPr>
            <a:r>
              <a:t>Te</a:t>
            </a:r>
          </a:p>
          <a:p>
            <a:pPr marL="0" indent="0" algn="r" defTabSz="821531">
              <a:spcBef>
                <a:spcPts val="0"/>
              </a:spcBef>
              <a:buSzTx/>
              <a:buNone/>
              <a:defRPr sz="5000">
                <a:solidFill>
                  <a:srgbClr val="797979"/>
                </a:solidFill>
                <a:latin typeface="Avenir Book"/>
                <a:ea typeface="Avenir Book"/>
                <a:cs typeface="Avenir Book"/>
                <a:sym typeface="Avenir Book"/>
              </a:defRPr>
            </a:pPr>
          </a:p>
          <a:p>
            <a:pPr marL="0" indent="0" algn="r" defTabSz="821531">
              <a:spcBef>
                <a:spcPts val="0"/>
              </a:spcBef>
              <a:buSzTx/>
              <a:buNone/>
              <a:defRPr sz="5000">
                <a:solidFill>
                  <a:srgbClr val="797979"/>
                </a:solidFill>
                <a:latin typeface="Avenir Book"/>
                <a:ea typeface="Avenir Book"/>
                <a:cs typeface="Avenir Book"/>
                <a:sym typeface="Avenir Book"/>
              </a:defRPr>
            </a:pPr>
            <a:r>
              <a:t>xt</a:t>
            </a:r>
          </a:p>
        </p:txBody>
      </p:sp>
      <p:sp>
        <p:nvSpPr>
          <p:cNvPr id="235" name="Title Text"/>
          <p:cNvSpPr txBox="1"/>
          <p:nvPr>
            <p:ph type="title"/>
          </p:nvPr>
        </p:nvSpPr>
        <p:spPr>
          <a:xfrm>
            <a:off x="4833937" y="2303859"/>
            <a:ext cx="14716126" cy="4643438"/>
          </a:xfrm>
          <a:prstGeom prst="rect">
            <a:avLst/>
          </a:prstGeom>
        </p:spPr>
        <p:txBody>
          <a:bodyPr lIns="71437" tIns="71437" rIns="71437" bIns="71437" anchor="b">
            <a:noAutofit/>
          </a:bodyPr>
          <a:lstStyle>
            <a:lvl1pPr algn="ctr" defTabSz="821531">
              <a:lnSpc>
                <a:spcPct val="100000"/>
              </a:lnSpc>
              <a:defRPr spc="0" sz="9000">
                <a:solidFill>
                  <a:srgbClr val="797979"/>
                </a:solidFill>
                <a:latin typeface="Avenir Black"/>
                <a:ea typeface="Avenir Black"/>
                <a:cs typeface="Avenir Black"/>
                <a:sym typeface="Avenir Black"/>
              </a:defRPr>
            </a:lvl1pPr>
          </a:lstStyle>
          <a:p>
            <a:pPr/>
            <a:r>
              <a:t>Title Text</a:t>
            </a:r>
          </a:p>
        </p:txBody>
      </p:sp>
      <p:sp>
        <p:nvSpPr>
          <p:cNvPr id="236" name="Body Level One…"/>
          <p:cNvSpPr txBox="1"/>
          <p:nvPr>
            <p:ph type="body" sz="quarter" idx="1"/>
          </p:nvPr>
        </p:nvSpPr>
        <p:spPr>
          <a:xfrm>
            <a:off x="4833937" y="7072312"/>
            <a:ext cx="14716126" cy="2768204"/>
          </a:xfrm>
          <a:prstGeom prst="rect">
            <a:avLst/>
          </a:prstGeom>
        </p:spPr>
        <p:txBody>
          <a:bodyPr lIns="71437" tIns="71437" rIns="71437" bIns="71437">
            <a:noAutofit/>
          </a:bodyPr>
          <a:lstStyle>
            <a:lvl1pPr marL="0" indent="0" algn="ctr" defTabSz="821531">
              <a:spcBef>
                <a:spcPts val="0"/>
              </a:spcBef>
              <a:buSzTx/>
              <a:buNone/>
              <a:defRPr sz="5000">
                <a:solidFill>
                  <a:srgbClr val="797979"/>
                </a:solidFill>
                <a:latin typeface="Avenir Book"/>
                <a:ea typeface="Avenir Book"/>
                <a:cs typeface="Avenir Book"/>
                <a:sym typeface="Avenir Book"/>
              </a:defRPr>
            </a:lvl1pPr>
            <a:lvl2pPr marL="0" indent="0" algn="ctr" defTabSz="821531">
              <a:spcBef>
                <a:spcPts val="0"/>
              </a:spcBef>
              <a:buSzTx/>
              <a:buNone/>
              <a:defRPr sz="5000">
                <a:solidFill>
                  <a:srgbClr val="797979"/>
                </a:solidFill>
                <a:latin typeface="Avenir Book"/>
                <a:ea typeface="Avenir Book"/>
                <a:cs typeface="Avenir Book"/>
                <a:sym typeface="Avenir Book"/>
              </a:defRPr>
            </a:lvl2pPr>
            <a:lvl3pPr marL="0" indent="0" algn="ctr" defTabSz="821531">
              <a:spcBef>
                <a:spcPts val="0"/>
              </a:spcBef>
              <a:buSzTx/>
              <a:buNone/>
              <a:defRPr sz="5000">
                <a:solidFill>
                  <a:srgbClr val="797979"/>
                </a:solidFill>
                <a:latin typeface="Avenir Book"/>
                <a:ea typeface="Avenir Book"/>
                <a:cs typeface="Avenir Book"/>
                <a:sym typeface="Avenir Book"/>
              </a:defRPr>
            </a:lvl3pPr>
            <a:lvl4pPr marL="0" indent="0" algn="ctr" defTabSz="821531">
              <a:spcBef>
                <a:spcPts val="0"/>
              </a:spcBef>
              <a:buSzTx/>
              <a:buNone/>
              <a:defRPr sz="5000">
                <a:solidFill>
                  <a:srgbClr val="797979"/>
                </a:solidFill>
                <a:latin typeface="Avenir Book"/>
                <a:ea typeface="Avenir Book"/>
                <a:cs typeface="Avenir Book"/>
                <a:sym typeface="Avenir Book"/>
              </a:defRPr>
            </a:lvl4pPr>
            <a:lvl5pPr marL="0" indent="0" algn="ctr" defTabSz="821531">
              <a:spcBef>
                <a:spcPts val="0"/>
              </a:spcBef>
              <a:buSzTx/>
              <a:buNone/>
              <a:defRPr sz="5000">
                <a:solidFill>
                  <a:srgbClr val="797979"/>
                </a:solidFill>
                <a:latin typeface="Avenir Book"/>
                <a:ea typeface="Avenir Book"/>
                <a:cs typeface="Avenir Book"/>
                <a:sym typeface="Avenir Book"/>
              </a:defRPr>
            </a:lvl5pPr>
          </a:lstStyle>
          <a:p>
            <a:pPr/>
            <a:r>
              <a:t>Body Level One</a:t>
            </a:r>
          </a:p>
          <a:p>
            <a:pPr lvl="1"/>
            <a:r>
              <a:t>Body Level Two</a:t>
            </a:r>
          </a:p>
          <a:p>
            <a:pPr lvl="2"/>
            <a:r>
              <a:t>Body Level Three</a:t>
            </a:r>
          </a:p>
          <a:p>
            <a:pPr lvl="3"/>
            <a:r>
              <a:t>Body Level Four</a:t>
            </a:r>
          </a:p>
          <a:p>
            <a:pPr lvl="4"/>
            <a:r>
              <a:t>Body Level Five</a:t>
            </a:r>
          </a:p>
        </p:txBody>
      </p:sp>
      <p:sp>
        <p:nvSpPr>
          <p:cNvPr id="237" name="Slide Number"/>
          <p:cNvSpPr txBox="1"/>
          <p:nvPr>
            <p:ph type="sldNum" sz="quarter" idx="2"/>
          </p:nvPr>
        </p:nvSpPr>
        <p:spPr>
          <a:xfrm>
            <a:off x="11952882" y="13019484"/>
            <a:ext cx="460376" cy="498476"/>
          </a:xfrm>
          <a:prstGeom prst="rect">
            <a:avLst/>
          </a:prstGeom>
        </p:spPr>
        <p:txBody>
          <a:bodyPr lIns="71437" tIns="71437" rIns="71437" bIns="71437" anchor="t"/>
          <a:lstStyle>
            <a:lvl1pPr algn="ctr" defTabSz="821531">
              <a:defRPr sz="2400">
                <a:solidFill>
                  <a:srgbClr val="000000"/>
                </a:solidFill>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635000"/>
            <a:ext cx="21971000" cy="16891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23558499" y="12458699"/>
            <a:ext cx="388621" cy="429261"/>
          </a:xfrm>
          <a:prstGeom prst="rect">
            <a:avLst/>
          </a:prstGeom>
          <a:ln w="12700">
            <a:miter lim="400000"/>
          </a:ln>
        </p:spPr>
        <p:txBody>
          <a:bodyPr wrap="none" lIns="50800" tIns="50800" rIns="50800" bIns="50800" anchor="b">
            <a:spAutoFit/>
          </a:bodyPr>
          <a:lstStyle>
            <a:lvl1pPr algn="r" defTabSz="584200">
              <a:spcBef>
                <a:spcPts val="0"/>
              </a:spcBef>
              <a:defRPr sz="2000">
                <a:latin typeface="Graphik"/>
                <a:ea typeface="Graphik"/>
                <a:cs typeface="Graphik"/>
                <a:sym typeface="Graphik"/>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Lst>
  <p:transition xmlns:p14="http://schemas.microsoft.com/office/powerpoint/2010/main" spd="med" advClick="1"/>
  <p:txStyles>
    <p:titleStyle>
      <a:lvl1pPr marL="0" marR="0" indent="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1pPr>
      <a:lvl2pPr marL="0" marR="0" indent="4572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2pPr>
      <a:lvl3pPr marL="0" marR="0" indent="9144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3pPr>
      <a:lvl4pPr marL="0" marR="0" indent="13716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4pPr>
      <a:lvl5pPr marL="0" marR="0" indent="18288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5pPr>
      <a:lvl6pPr marL="0" marR="0" indent="22860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6pPr>
      <a:lvl7pPr marL="0" marR="0" indent="27432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7pPr>
      <a:lvl8pPr marL="0" marR="0" indent="32004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8pPr>
      <a:lvl9pPr marL="0" marR="0" indent="36576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Gotham Thin"/>
        </a:defRPr>
      </a:lvl9pPr>
    </p:titleStyle>
    <p:bodyStyle>
      <a:lvl1pPr marL="4572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1pPr>
      <a:lvl2pPr marL="9144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2pPr>
      <a:lvl3pPr marL="13716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3pPr>
      <a:lvl4pPr marL="18288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4pPr>
      <a:lvl5pPr marL="22860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5pPr>
      <a:lvl6pPr marL="27432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6pPr>
      <a:lvl7pPr marL="32004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7pPr>
      <a:lvl8pPr marL="36576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8pPr>
      <a:lvl9pPr marL="41148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Graphik Light"/>
          <a:ea typeface="Graphik Light"/>
          <a:cs typeface="Graphik Light"/>
          <a:sym typeface="Graphik Light"/>
        </a:defRPr>
      </a:lvl9pPr>
    </p:bodyStyle>
    <p:otherStyle>
      <a:lvl1pPr marL="0" marR="0" indent="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1pPr>
      <a:lvl2pPr marL="0" marR="0" indent="4572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2pPr>
      <a:lvl3pPr marL="0" marR="0" indent="9144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3pPr>
      <a:lvl4pPr marL="0" marR="0" indent="13716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4pPr>
      <a:lvl5pPr marL="0" marR="0" indent="18288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5pPr>
      <a:lvl6pPr marL="0" marR="0" indent="22860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6pPr>
      <a:lvl7pPr marL="0" marR="0" indent="27432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7pPr>
      <a:lvl8pPr marL="0" marR="0" indent="32004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8pPr>
      <a:lvl9pPr marL="0" marR="0" indent="36576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Graphik"/>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tif"/><Relationship Id="rId3" Type="http://schemas.openxmlformats.org/officeDocument/2006/relationships/image" Target="../media/image1.png"/><Relationship Id="rId4" Type="http://schemas.openxmlformats.org/officeDocument/2006/relationships/image" Target="../media/image2.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tif"/></Relationships>

</file>

<file path=ppt/slides/_rels/slide3.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3.png"/><Relationship Id="rId3"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5.png"/><Relationship Id="rId3" Type="http://schemas.openxmlformats.org/officeDocument/2006/relationships/image" Target="../media/image6.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7.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tif"/></Relationships>

</file>

<file path=ppt/slides/_rels/slide7.xml.rels><?xml version="1.0" encoding="UTF-8"?>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8.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9.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0.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tif"/></Relationships>

</file>

<file path=ppt/slides/_rels/slide1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4.tif"/></Relationships>

</file>

<file path=ppt/slides/_rels/slide15.xml.rels><?xml version="1.0" encoding="UTF-8"?>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video" Target="../media/media1.mp4"/><Relationship Id="rId3" Type="http://schemas.microsoft.com/office/2007/relationships/media" Target="../media/media1.mp4"/><Relationship Id="rId4" Type="http://schemas.openxmlformats.org/officeDocument/2006/relationships/image" Target="../media/image11.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2.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3.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image" Target="../media/image5.tif"/></Relationships>

</file>

<file path=ppt/slides/_rels/slide19.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4.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4.png"/><Relationship Id="rId3" Type="http://schemas.openxmlformats.org/officeDocument/2006/relationships/image" Target="../media/image15.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1.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6.png"/><Relationship Id="rId3" Type="http://schemas.openxmlformats.org/officeDocument/2006/relationships/image" Target="../media/image17.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8.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9.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0.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1.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2.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2.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3.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4.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5.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6.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7.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6.tif"/></Relationships>

</file>

<file path=ppt/slides/_rels/slide37.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7.tif"/></Relationships>

</file>

<file path=ppt/slides/_rels/slide38.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8.png"/><Relationship Id="rId3" Type="http://schemas.openxmlformats.org/officeDocument/2006/relationships/image" Target="../media/image29.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8.tif"/></Relationships>

</file>

<file path=ppt/slides/_rels/slide40.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9.tif"/></Relationships>

</file>

<file path=ppt/slides/_rels/slide4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0.tif"/></Relationships>

</file>

<file path=ppt/slides/_rels/slide42.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0.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1.png"/></Relationships>

</file>

<file path=ppt/slides/_rels/slide4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1.tif"/></Relationships>

</file>

<file path=ppt/slides/_rels/slide45.xml.rels><?xml version="1.0" encoding="UTF-8"?>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6.png"/></Relationships>

</file>

<file path=ppt/slides/_rels/slide47.xml.rels><?xml version="1.0" encoding="UTF-8"?>
<Relationships xmlns="http://schemas.openxmlformats.org/package/2006/relationships"><Relationship Id="rId1" Type="http://schemas.openxmlformats.org/officeDocument/2006/relationships/slideLayout" Target="../slideLayouts/slideLayout20.xml"/></Relationships>

</file>

<file path=ppt/slides/_rels/slide48.xml.rels><?xml version="1.0" encoding="UTF-8"?>
<Relationships xmlns="http://schemas.openxmlformats.org/package/2006/relationships"><Relationship Id="rId1" Type="http://schemas.openxmlformats.org/officeDocument/2006/relationships/slideLayout" Target="../slideLayouts/slideLayout20.xml"/></Relationships>

</file>

<file path=ppt/slides/_rels/slide49.xml.rels><?xml version="1.0" encoding="UTF-8"?>
<Relationships xmlns="http://schemas.openxmlformats.org/package/2006/relationships"><Relationship Id="rId1" Type="http://schemas.openxmlformats.org/officeDocument/2006/relationships/slideLayout" Target="../slideLayouts/slideLayout20.xml"/></Relationships>

</file>

<file path=ppt/slides/_rels/slide50.xml.rels><?xml version="1.0" encoding="UTF-8"?>
<Relationships xmlns="http://schemas.openxmlformats.org/package/2006/relationships"><Relationship Id="rId1" Type="http://schemas.openxmlformats.org/officeDocument/2006/relationships/slideLayout" Target="../slideLayouts/slideLayout20.xml"/></Relationships>

</file>

<file path=ppt/slides/_rels/slide5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2.png"/></Relationships>

</file>

<file path=ppt/slides/_rels/slide52.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jpeg"/></Relationships>

</file>

<file path=ppt/slides/_rels/slide53.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9.tif"/><Relationship Id="rId3" Type="http://schemas.openxmlformats.org/officeDocument/2006/relationships/image" Target="../media/image33.png"/></Relationships>

</file>

<file path=ppt/slides/_rels/slide5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12.tif"/></Relationships>

</file>

<file path=ppt/slides/_rels/slide5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jpeg"/><Relationship Id="rId3" Type="http://schemas.openxmlformats.org/officeDocument/2006/relationships/image" Target="../media/image34.png"/><Relationship Id="rId4" Type="http://schemas.openxmlformats.org/officeDocument/2006/relationships/image" Target="../media/image35.png"/><Relationship Id="rId5" Type="http://schemas.openxmlformats.org/officeDocument/2006/relationships/image" Target="../media/image13.tif"/><Relationship Id="rId6" Type="http://schemas.openxmlformats.org/officeDocument/2006/relationships/image" Target="../media/image14.tif"/><Relationship Id="rId7"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46" name="Image" descr="Image"/>
          <p:cNvPicPr>
            <a:picLocks noChangeAspect="1"/>
          </p:cNvPicPr>
          <p:nvPr/>
        </p:nvPicPr>
        <p:blipFill>
          <a:blip r:embed="rId2">
            <a:extLst/>
          </a:blip>
          <a:stretch>
            <a:fillRect/>
          </a:stretch>
        </p:blipFill>
        <p:spPr>
          <a:xfrm>
            <a:off x="12391483" y="-11969066"/>
            <a:ext cx="24384001" cy="32003998"/>
          </a:xfrm>
          <a:prstGeom prst="rect">
            <a:avLst/>
          </a:prstGeom>
          <a:ln w="12700">
            <a:miter lim="400000"/>
          </a:ln>
        </p:spPr>
      </p:pic>
      <p:sp>
        <p:nvSpPr>
          <p:cNvPr id="247" name="Primary Production…"/>
          <p:cNvSpPr txBox="1"/>
          <p:nvPr>
            <p:ph type="title"/>
          </p:nvPr>
        </p:nvSpPr>
        <p:spPr>
          <a:xfrm>
            <a:off x="248284" y="95918"/>
            <a:ext cx="11801703" cy="8350673"/>
          </a:xfrm>
          <a:prstGeom prst="rect">
            <a:avLst/>
          </a:prstGeom>
        </p:spPr>
        <p:txBody>
          <a:bodyPr/>
          <a:lstStyle/>
          <a:p>
            <a:pPr>
              <a:lnSpc>
                <a:spcPct val="110000"/>
              </a:lnSpc>
              <a:defRPr spc="-84" sz="8400"/>
            </a:pPr>
            <a:r>
              <a:t>Primary Production</a:t>
            </a:r>
          </a:p>
          <a:p>
            <a:pPr>
              <a:lnSpc>
                <a:spcPct val="110000"/>
              </a:lnSpc>
              <a:defRPr spc="-84" sz="8400"/>
            </a:pPr>
            <a:r>
              <a:t>in a </a:t>
            </a:r>
          </a:p>
          <a:p>
            <a:pPr>
              <a:lnSpc>
                <a:spcPct val="110000"/>
              </a:lnSpc>
              <a:defRPr spc="-84" sz="8400"/>
            </a:pPr>
            <a:r>
              <a:t>Lagrangian Frame</a:t>
            </a:r>
          </a:p>
        </p:txBody>
      </p:sp>
      <p:pic>
        <p:nvPicPr>
          <p:cNvPr id="248" name="CenterStackedBlueDigital_RGB.png" descr="CenterStackedBlueDigital_RGB.png"/>
          <p:cNvPicPr>
            <a:picLocks noChangeAspect="1"/>
          </p:cNvPicPr>
          <p:nvPr/>
        </p:nvPicPr>
        <p:blipFill>
          <a:blip r:embed="rId3">
            <a:extLst/>
          </a:blip>
          <a:srcRect l="0" t="0" r="0" b="0"/>
          <a:stretch>
            <a:fillRect/>
          </a:stretch>
        </p:blipFill>
        <p:spPr>
          <a:xfrm>
            <a:off x="10379540" y="11842488"/>
            <a:ext cx="1670619" cy="1625115"/>
          </a:xfrm>
          <a:prstGeom prst="rect">
            <a:avLst/>
          </a:prstGeom>
          <a:ln w="12700">
            <a:miter lim="400000"/>
          </a:ln>
        </p:spPr>
      </p:pic>
      <p:sp>
        <p:nvSpPr>
          <p:cNvPr id="249" name="Bror Jönsson"/>
          <p:cNvSpPr txBox="1"/>
          <p:nvPr/>
        </p:nvSpPr>
        <p:spPr>
          <a:xfrm>
            <a:off x="237743" y="12148269"/>
            <a:ext cx="3599027" cy="101364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defTabSz="825500">
              <a:spcBef>
                <a:spcPts val="0"/>
              </a:spcBef>
              <a:defRPr sz="3600">
                <a:latin typeface="+mn-lt"/>
                <a:ea typeface="+mn-ea"/>
                <a:cs typeface="+mn-cs"/>
                <a:sym typeface="Gotham Thin"/>
              </a:defRPr>
            </a:lvl1pPr>
          </a:lstStyle>
          <a:p>
            <a:pPr/>
            <a:r>
              <a:t>Bror Jönsson</a:t>
            </a:r>
          </a:p>
        </p:txBody>
      </p:sp>
      <p:pic>
        <p:nvPicPr>
          <p:cNvPr id="250" name="Image" descr="Image"/>
          <p:cNvPicPr>
            <a:picLocks noChangeAspect="1"/>
          </p:cNvPicPr>
          <p:nvPr/>
        </p:nvPicPr>
        <p:blipFill>
          <a:blip r:embed="rId4">
            <a:extLst/>
          </a:blip>
          <a:stretch>
            <a:fillRect/>
          </a:stretch>
        </p:blipFill>
        <p:spPr>
          <a:xfrm>
            <a:off x="5336617" y="11921618"/>
            <a:ext cx="4701427" cy="1466944"/>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2" name="Image" descr="Image"/>
          <p:cNvPicPr>
            <a:picLocks noChangeAspect="1"/>
          </p:cNvPicPr>
          <p:nvPr/>
        </p:nvPicPr>
        <p:blipFill>
          <a:blip r:embed="rId2">
            <a:extLst/>
          </a:blip>
          <a:stretch>
            <a:fillRect/>
          </a:stretch>
        </p:blipFill>
        <p:spPr>
          <a:xfrm>
            <a:off x="-422919" y="-4426376"/>
            <a:ext cx="25229839" cy="33114157"/>
          </a:xfrm>
          <a:prstGeom prst="rect">
            <a:avLst/>
          </a:prstGeom>
          <a:ln w="12700">
            <a:miter lim="400000"/>
          </a:ln>
        </p:spPr>
      </p:pic>
      <p:sp>
        <p:nvSpPr>
          <p:cNvPr id="253" name="Ocean Margins Initiative"/>
          <p:cNvSpPr txBox="1"/>
          <p:nvPr/>
        </p:nvSpPr>
        <p:spPr>
          <a:xfrm>
            <a:off x="3375739" y="13019650"/>
            <a:ext cx="6662304" cy="4699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r">
              <a:defRPr sz="2400">
                <a:solidFill>
                  <a:srgbClr val="2E468C"/>
                </a:solidFill>
                <a:latin typeface="+mn-lt"/>
                <a:ea typeface="+mn-ea"/>
                <a:cs typeface="+mn-cs"/>
                <a:sym typeface="Gotham Thin"/>
              </a:defRPr>
            </a:lvl1pPr>
          </a:lstStyle>
          <a:p>
            <a:pPr/>
            <a:r>
              <a:t>Ocean Margins Initiative</a:t>
            </a:r>
          </a:p>
        </p:txBody>
      </p:sp>
      <p:sp>
        <p:nvSpPr>
          <p:cNvPr id="254" name="Motivation"/>
          <p:cNvSpPr txBox="1"/>
          <p:nvPr/>
        </p:nvSpPr>
        <p:spPr>
          <a:xfrm>
            <a:off x="-28084" y="10087974"/>
            <a:ext cx="24440168" cy="1915418"/>
          </a:xfrm>
          <a:prstGeom prst="rect">
            <a:avLst/>
          </a:prstGeom>
          <a:solidFill>
            <a:srgbClr val="FFFFFF">
              <a:alpha val="60002"/>
            </a:srgbClr>
          </a:solidFill>
          <a:ln w="12700">
            <a:solidFill>
              <a:srgbClr val="000000">
                <a:alpha val="60002"/>
              </a:srgbClr>
            </a:solidFill>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lgn="ctr" defTabSz="2438400">
              <a:lnSpc>
                <a:spcPct val="90000"/>
              </a:lnSpc>
              <a:spcBef>
                <a:spcPts val="0"/>
              </a:spcBef>
              <a:defRPr spc="-100" sz="10000">
                <a:latin typeface="Gotham Light"/>
                <a:ea typeface="Gotham Light"/>
                <a:cs typeface="Gotham Light"/>
                <a:sym typeface="Gotham Light"/>
              </a:defRPr>
            </a:lvl1pPr>
          </a:lstStyle>
          <a:p>
            <a:pPr/>
            <a:r>
              <a:t>Motivation</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6" name="MODIS Aqua 2005-10-16 – 23"/>
          <p:cNvSpPr txBox="1"/>
          <p:nvPr/>
        </p:nvSpPr>
        <p:spPr>
          <a:xfrm>
            <a:off x="13377287" y="1306260"/>
            <a:ext cx="8840391" cy="660798"/>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spAutoFit/>
          </a:bodyPr>
          <a:lstStyle>
            <a:lvl1pPr marL="57149" marR="57149" algn="ctr" defTabSz="1285875">
              <a:spcBef>
                <a:spcPts val="0"/>
              </a:spcBef>
              <a:defRPr sz="3200">
                <a:uFill>
                  <a:solidFill>
                    <a:srgbClr val="FFFFFF"/>
                  </a:solidFill>
                </a:uFill>
                <a:latin typeface="Gotham Book"/>
                <a:ea typeface="Gotham Book"/>
                <a:cs typeface="Gotham Book"/>
                <a:sym typeface="Gotham Book"/>
              </a:defRPr>
            </a:lvl1pPr>
          </a:lstStyle>
          <a:p>
            <a:pPr/>
            <a:r>
              <a:t>MODIS Aqua 2005-10-16 – 23 </a:t>
            </a:r>
          </a:p>
        </p:txBody>
      </p:sp>
      <p:sp>
        <p:nvSpPr>
          <p:cNvPr id="257" name="GFDL/TOPAZ “2005-10-16”"/>
          <p:cNvSpPr txBox="1"/>
          <p:nvPr/>
        </p:nvSpPr>
        <p:spPr>
          <a:xfrm>
            <a:off x="1340488" y="1306260"/>
            <a:ext cx="8840392" cy="660798"/>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spAutoFit/>
          </a:bodyPr>
          <a:lstStyle>
            <a:lvl1pPr marL="57149" marR="57149" algn="ctr" defTabSz="1285875">
              <a:spcBef>
                <a:spcPts val="0"/>
              </a:spcBef>
              <a:defRPr sz="3200">
                <a:uFill>
                  <a:solidFill>
                    <a:srgbClr val="FFFFFF"/>
                  </a:solidFill>
                </a:uFill>
                <a:latin typeface="Gotham Book"/>
                <a:ea typeface="Gotham Book"/>
                <a:cs typeface="Gotham Book"/>
                <a:sym typeface="Gotham Book"/>
              </a:defRPr>
            </a:lvl1pPr>
          </a:lstStyle>
          <a:p>
            <a:pPr/>
            <a:r>
              <a:t>GFDL/TOPAZ “2005-10-16”</a:t>
            </a:r>
          </a:p>
        </p:txBody>
      </p:sp>
      <p:pic>
        <p:nvPicPr>
          <p:cNvPr id="258" name="chl_modis.png" descr="chl_modis.png"/>
          <p:cNvPicPr>
            <a:picLocks noChangeAspect="1"/>
          </p:cNvPicPr>
          <p:nvPr/>
        </p:nvPicPr>
        <p:blipFill>
          <a:blip r:embed="rId2">
            <a:extLst/>
          </a:blip>
          <a:stretch>
            <a:fillRect/>
          </a:stretch>
        </p:blipFill>
        <p:spPr>
          <a:xfrm>
            <a:off x="12065389" y="2098689"/>
            <a:ext cx="11464188" cy="10311051"/>
          </a:xfrm>
          <a:prstGeom prst="rect">
            <a:avLst/>
          </a:prstGeom>
          <a:ln w="12700"/>
        </p:spPr>
      </p:pic>
      <p:pic>
        <p:nvPicPr>
          <p:cNvPr id="259" name="chl_topaz.png" descr="chl_topaz.png"/>
          <p:cNvPicPr>
            <a:picLocks noChangeAspect="1"/>
          </p:cNvPicPr>
          <p:nvPr/>
        </p:nvPicPr>
        <p:blipFill>
          <a:blip r:embed="rId3">
            <a:extLst/>
          </a:blip>
          <a:stretch>
            <a:fillRect/>
          </a:stretch>
        </p:blipFill>
        <p:spPr>
          <a:xfrm>
            <a:off x="353554" y="2098689"/>
            <a:ext cx="11464188" cy="10311051"/>
          </a:xfrm>
          <a:prstGeom prst="rect">
            <a:avLst/>
          </a:prstGeom>
          <a:ln w="12700"/>
        </p:spPr>
      </p:pic>
      <p:sp>
        <p:nvSpPr>
          <p:cNvPr id="260" name="Chl"/>
          <p:cNvSpPr txBox="1"/>
          <p:nvPr/>
        </p:nvSpPr>
        <p:spPr>
          <a:xfrm>
            <a:off x="17267473" y="4384397"/>
            <a:ext cx="9732188" cy="11811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spAutoFit/>
          </a:bodyPr>
          <a:lstStyle>
            <a:lvl1pPr marL="57149" marR="57149" algn="ctr" defTabSz="1285875">
              <a:spcBef>
                <a:spcPts val="0"/>
              </a:spcBef>
              <a:defRPr b="1" sz="6600">
                <a:ln w="12700" cap="flat">
                  <a:solidFill>
                    <a:schemeClr val="accent1">
                      <a:satOff val="-9155"/>
                      <a:lumOff val="-32673"/>
                    </a:schemeClr>
                  </a:solidFill>
                  <a:prstDash val="solid"/>
                  <a:miter lim="400000"/>
                </a:ln>
                <a:solidFill>
                  <a:srgbClr val="FFFFFF"/>
                </a:solidFill>
                <a:uFill>
                  <a:solidFill>
                    <a:srgbClr val="FFFFFF"/>
                  </a:solidFill>
                </a:uFill>
                <a:latin typeface="Gotham Book"/>
                <a:ea typeface="Gotham Book"/>
                <a:cs typeface="Gotham Book"/>
                <a:sym typeface="Gotham Book"/>
              </a:defRPr>
            </a:lvl1pPr>
          </a:lstStyle>
          <a:p>
            <a:pPr/>
            <a:r>
              <a:t>Chl</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2" name="Rectangle"/>
          <p:cNvSpPr/>
          <p:nvPr/>
        </p:nvSpPr>
        <p:spPr>
          <a:xfrm>
            <a:off x="3113072" y="3148071"/>
            <a:ext cx="18157856" cy="7410061"/>
          </a:xfrm>
          <a:prstGeom prst="rect">
            <a:avLst/>
          </a:prstGeom>
          <a:solidFill>
            <a:srgbClr val="51A7F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otham Book"/>
                <a:ea typeface="Gotham Book"/>
                <a:cs typeface="Gotham Book"/>
                <a:sym typeface="Gotham Book"/>
              </a:defRPr>
            </a:pPr>
          </a:p>
        </p:txBody>
      </p:sp>
      <p:sp>
        <p:nvSpPr>
          <p:cNvPr id="263" name="Line"/>
          <p:cNvSpPr/>
          <p:nvPr/>
        </p:nvSpPr>
        <p:spPr>
          <a:xfrm>
            <a:off x="3263575" y="5510527"/>
            <a:ext cx="17857883" cy="5044702"/>
          </a:xfrm>
          <a:custGeom>
            <a:avLst/>
            <a:gdLst/>
            <a:ahLst/>
            <a:cxnLst>
              <a:cxn ang="0">
                <a:pos x="wd2" y="hd2"/>
              </a:cxn>
              <a:cxn ang="5400000">
                <a:pos x="wd2" y="hd2"/>
              </a:cxn>
              <a:cxn ang="10800000">
                <a:pos x="wd2" y="hd2"/>
              </a:cxn>
              <a:cxn ang="16200000">
                <a:pos x="wd2" y="hd2"/>
              </a:cxn>
            </a:cxnLst>
            <a:rect l="0" t="0" r="r" b="b"/>
            <a:pathLst>
              <a:path w="21600" h="20455" fill="norm" stroke="1" extrusionOk="0">
                <a:moveTo>
                  <a:pt x="0" y="20319"/>
                </a:moveTo>
                <a:cubicBezTo>
                  <a:pt x="443" y="20443"/>
                  <a:pt x="888" y="20451"/>
                  <a:pt x="1331" y="20342"/>
                </a:cubicBezTo>
                <a:cubicBezTo>
                  <a:pt x="3392" y="19836"/>
                  <a:pt x="5377" y="16747"/>
                  <a:pt x="6396" y="10772"/>
                </a:cubicBezTo>
                <a:cubicBezTo>
                  <a:pt x="6912" y="7747"/>
                  <a:pt x="7140" y="4075"/>
                  <a:pt x="7954" y="1865"/>
                </a:cubicBezTo>
                <a:cubicBezTo>
                  <a:pt x="9031" y="-1058"/>
                  <a:pt x="10593" y="-398"/>
                  <a:pt x="11638" y="2820"/>
                </a:cubicBezTo>
                <a:cubicBezTo>
                  <a:pt x="12352" y="5020"/>
                  <a:pt x="12728" y="8132"/>
                  <a:pt x="13322" y="10690"/>
                </a:cubicBezTo>
                <a:cubicBezTo>
                  <a:pt x="14448" y="15542"/>
                  <a:pt x="16201" y="18012"/>
                  <a:pt x="17995" y="19307"/>
                </a:cubicBezTo>
                <a:cubicBezTo>
                  <a:pt x="19179" y="20162"/>
                  <a:pt x="20389" y="20542"/>
                  <a:pt x="21600" y="20439"/>
                </a:cubicBezTo>
              </a:path>
            </a:pathLst>
          </a:custGeom>
          <a:solidFill>
            <a:srgbClr val="A37512"/>
          </a:solidFill>
          <a:ln w="254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otham Book"/>
                <a:ea typeface="Gotham Book"/>
                <a:cs typeface="Gotham Book"/>
                <a:sym typeface="Gotham Book"/>
              </a:defRPr>
            </a:pPr>
          </a:p>
        </p:txBody>
      </p:sp>
      <p:sp>
        <p:nvSpPr>
          <p:cNvPr id="264" name="Oval"/>
          <p:cNvSpPr/>
          <p:nvPr/>
        </p:nvSpPr>
        <p:spPr>
          <a:xfrm>
            <a:off x="11233135" y="3290946"/>
            <a:ext cx="9860236" cy="2678908"/>
          </a:xfrm>
          <a:prstGeom prst="ellipse">
            <a:avLst/>
          </a:prstGeom>
          <a:blipFill>
            <a:blip r:embed="rId2">
              <a:alphaModFix amt="45574"/>
            </a:blip>
          </a:blipFill>
          <a:ln w="12700">
            <a:miter lim="400000"/>
          </a:ln>
          <a:effectLst>
            <a:outerShdw sx="100000" sy="100000" kx="0" ky="0" algn="b" rotWithShape="0" blurRad="63500" dist="12700" dir="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otham Book"/>
                <a:ea typeface="Gotham Book"/>
                <a:cs typeface="Gotham Book"/>
                <a:sym typeface="Gotham Book"/>
              </a:defRPr>
            </a:pPr>
          </a:p>
        </p:txBody>
      </p:sp>
      <p:sp>
        <p:nvSpPr>
          <p:cNvPr id="265" name="Arrow"/>
          <p:cNvSpPr/>
          <p:nvPr/>
        </p:nvSpPr>
        <p:spPr>
          <a:xfrm>
            <a:off x="4137010" y="4179683"/>
            <a:ext cx="3816605" cy="901434"/>
          </a:xfrm>
          <a:prstGeom prst="rightArrow">
            <a:avLst>
              <a:gd name="adj1" fmla="val 32000"/>
              <a:gd name="adj2" fmla="val 190197"/>
            </a:avLst>
          </a:prstGeom>
          <a:blipFill>
            <a:blip r:embed="rId3">
              <a:alphaModFix amt="50073"/>
            </a:blip>
          </a:blip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otham Book"/>
                <a:ea typeface="Gotham Book"/>
                <a:cs typeface="Gotham Book"/>
                <a:sym typeface="Gotham Book"/>
              </a:defRPr>
            </a:pPr>
          </a:p>
        </p:txBody>
      </p:sp>
      <p:sp>
        <p:nvSpPr>
          <p:cNvPr id="266" name="Oval"/>
          <p:cNvSpPr/>
          <p:nvPr/>
        </p:nvSpPr>
        <p:spPr>
          <a:xfrm>
            <a:off x="10066322" y="3900490"/>
            <a:ext cx="2300791" cy="1459819"/>
          </a:xfrm>
          <a:prstGeom prst="ellipse">
            <a:avLst/>
          </a:prstGeom>
          <a:solidFill>
            <a:srgbClr val="DE6A10"/>
          </a:solidFill>
          <a:ln w="12700">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otham Book"/>
                <a:ea typeface="Gotham Book"/>
                <a:cs typeface="Gotham Book"/>
                <a:sym typeface="Gotham Book"/>
              </a:defRPr>
            </a:pPr>
          </a:p>
        </p:txBody>
      </p:sp>
      <p:sp>
        <p:nvSpPr>
          <p:cNvPr id="267" name="Growth"/>
          <p:cNvSpPr txBox="1"/>
          <p:nvPr/>
        </p:nvSpPr>
        <p:spPr>
          <a:xfrm>
            <a:off x="10145472" y="4241462"/>
            <a:ext cx="2142491" cy="777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b="1" sz="4200">
                <a:solidFill>
                  <a:srgbClr val="DCDEE0"/>
                </a:solidFill>
                <a:latin typeface="Gotham Book"/>
                <a:ea typeface="Gotham Book"/>
                <a:cs typeface="Gotham Book"/>
                <a:sym typeface="Gotham Book"/>
              </a:defRPr>
            </a:lvl1pPr>
          </a:lstStyle>
          <a:p>
            <a:pPr/>
            <a:r>
              <a:t>Growth</a:t>
            </a:r>
          </a:p>
        </p:txBody>
      </p:sp>
      <p:sp>
        <p:nvSpPr>
          <p:cNvPr id="268" name="Biomass"/>
          <p:cNvSpPr txBox="1"/>
          <p:nvPr/>
        </p:nvSpPr>
        <p:spPr>
          <a:xfrm>
            <a:off x="14010648" y="4057312"/>
            <a:ext cx="3696133" cy="1146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b="1" sz="6600">
                <a:solidFill>
                  <a:srgbClr val="DCDEE0"/>
                </a:solidFill>
                <a:latin typeface="Gotham Book"/>
                <a:ea typeface="Gotham Book"/>
                <a:cs typeface="Gotham Book"/>
                <a:sym typeface="Gotham Book"/>
              </a:defRPr>
            </a:lvl1pPr>
          </a:lstStyle>
          <a:p>
            <a:pPr/>
            <a:r>
              <a:t>Biomass</a:t>
            </a:r>
          </a:p>
        </p:txBody>
      </p:sp>
      <p:sp>
        <p:nvSpPr>
          <p:cNvPr id="269" name="Spatial decorrelation of tracers and processes"/>
          <p:cNvSpPr txBox="1"/>
          <p:nvPr/>
        </p:nvSpPr>
        <p:spPr>
          <a:xfrm>
            <a:off x="2603156" y="961023"/>
            <a:ext cx="19177687" cy="1146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Gotham Book"/>
                <a:ea typeface="Gotham Book"/>
                <a:cs typeface="Gotham Book"/>
                <a:sym typeface="Gotham Book"/>
              </a:defRPr>
            </a:lvl1pPr>
          </a:lstStyle>
          <a:p>
            <a:pPr/>
            <a:r>
              <a:t>Spatial decorrelation of tracers and processes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1" name="npzd_pulse.pdf" descr="npzd_pulse.pdf"/>
          <p:cNvPicPr>
            <a:picLocks noChangeAspect="1"/>
          </p:cNvPicPr>
          <p:nvPr/>
        </p:nvPicPr>
        <p:blipFill>
          <a:blip r:embed="rId2">
            <a:extLst/>
          </a:blip>
          <a:stretch>
            <a:fillRect/>
          </a:stretch>
        </p:blipFill>
        <p:spPr>
          <a:xfrm>
            <a:off x="4252142" y="903106"/>
            <a:ext cx="15879716" cy="11909788"/>
          </a:xfrm>
          <a:prstGeom prst="rect">
            <a:avLst/>
          </a:prstGeom>
          <a:ln w="12700">
            <a:miter lim="400000"/>
          </a:ln>
        </p:spPr>
      </p:pic>
      <p:sp>
        <p:nvSpPr>
          <p:cNvPr id="272" name="Temporal lag"/>
          <p:cNvSpPr txBox="1"/>
          <p:nvPr/>
        </p:nvSpPr>
        <p:spPr>
          <a:xfrm>
            <a:off x="9677565" y="891173"/>
            <a:ext cx="5028870"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Temporal lag</a:t>
            </a:r>
          </a:p>
        </p:txBody>
      </p:sp>
      <p:sp>
        <p:nvSpPr>
          <p:cNvPr id="273" name="Burchard et al. 2007"/>
          <p:cNvSpPr txBox="1"/>
          <p:nvPr/>
        </p:nvSpPr>
        <p:spPr>
          <a:xfrm>
            <a:off x="18219171" y="12288684"/>
            <a:ext cx="5392929" cy="9429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r" defTabSz="821531">
              <a:spcBef>
                <a:spcPts val="0"/>
              </a:spcBef>
              <a:defRPr sz="4600">
                <a:solidFill>
                  <a:srgbClr val="797979"/>
                </a:solidFill>
                <a:latin typeface="Avenir Book"/>
                <a:ea typeface="Avenir Book"/>
                <a:cs typeface="Avenir Book"/>
                <a:sym typeface="Avenir Book"/>
              </a:defRPr>
            </a:lvl1pPr>
          </a:lstStyle>
          <a:p>
            <a:pPr/>
            <a:r>
              <a:t>Burchard et al. 2007</a:t>
            </a:r>
          </a:p>
        </p:txBody>
      </p:sp>
      <p:sp>
        <p:nvSpPr>
          <p:cNvPr id="274" name="GOTM/FABM default 0D NPZD model"/>
          <p:cNvSpPr txBox="1"/>
          <p:nvPr/>
        </p:nvSpPr>
        <p:spPr>
          <a:xfrm>
            <a:off x="89057" y="12288684"/>
            <a:ext cx="10188043" cy="9429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r" defTabSz="821531">
              <a:spcBef>
                <a:spcPts val="0"/>
              </a:spcBef>
              <a:defRPr sz="4600">
                <a:solidFill>
                  <a:srgbClr val="797979"/>
                </a:solidFill>
                <a:latin typeface="Avenir Book"/>
                <a:ea typeface="Avenir Book"/>
                <a:cs typeface="Avenir Book"/>
                <a:sym typeface="Avenir Book"/>
              </a:defRPr>
            </a:lvl1pPr>
          </a:lstStyle>
          <a:p>
            <a:pPr/>
            <a:r>
              <a:t>GOTM/FABM default 0D NPZD model</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6" name="Image" descr="Image"/>
          <p:cNvPicPr>
            <a:picLocks noChangeAspect="1"/>
          </p:cNvPicPr>
          <p:nvPr/>
        </p:nvPicPr>
        <p:blipFill>
          <a:blip r:embed="rId2">
            <a:extLst/>
          </a:blip>
          <a:stretch>
            <a:fillRect/>
          </a:stretch>
        </p:blipFill>
        <p:spPr>
          <a:xfrm>
            <a:off x="-48056" y="-398617"/>
            <a:ext cx="24480112" cy="16317743"/>
          </a:xfrm>
          <a:prstGeom prst="rect">
            <a:avLst/>
          </a:prstGeom>
          <a:ln w="12700">
            <a:miter lim="400000"/>
          </a:ln>
        </p:spPr>
      </p:pic>
      <p:sp>
        <p:nvSpPr>
          <p:cNvPr id="277" name="GDP and Satellite Data"/>
          <p:cNvSpPr txBox="1"/>
          <p:nvPr>
            <p:ph type="body" idx="22"/>
          </p:nvPr>
        </p:nvSpPr>
        <p:spPr>
          <a:prstGeom prst="rect">
            <a:avLst/>
          </a:prstGeom>
        </p:spPr>
        <p:txBody>
          <a:bodyPr/>
          <a:lstStyle/>
          <a:p>
            <a:pPr/>
            <a:r>
              <a:t>GDP and Satellite Data</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9" name="Line"/>
          <p:cNvSpPr/>
          <p:nvPr/>
        </p:nvSpPr>
        <p:spPr>
          <a:xfrm>
            <a:off x="6763494" y="4515445"/>
            <a:ext cx="11813791" cy="52263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2452" y="18668"/>
                  <a:pt x="4692" y="15434"/>
                  <a:pt x="4692" y="15434"/>
                </a:cubicBezTo>
                <a:lnTo>
                  <a:pt x="7096" y="13369"/>
                </a:lnTo>
                <a:lnTo>
                  <a:pt x="8629" y="11020"/>
                </a:lnTo>
                <a:lnTo>
                  <a:pt x="10823" y="9079"/>
                </a:lnTo>
                <a:lnTo>
                  <a:pt x="13865" y="8738"/>
                </a:lnTo>
                <a:lnTo>
                  <a:pt x="16498" y="6696"/>
                </a:lnTo>
                <a:lnTo>
                  <a:pt x="19265" y="1294"/>
                </a:lnTo>
                <a:lnTo>
                  <a:pt x="21600" y="0"/>
                </a:lnTo>
              </a:path>
            </a:pathLst>
          </a:custGeom>
          <a:ln w="50800">
            <a:solidFill>
              <a:srgbClr val="000000"/>
            </a:solidFill>
            <a:miter lim="400000"/>
          </a:ln>
        </p:spPr>
        <p:txBody>
          <a:bodyPr lIns="71437" tIns="71437" rIns="71437" bIns="71437" anchor="ctr"/>
          <a:lstStyle/>
          <a:p>
            <a:pPr algn="ctr" defTabSz="821531">
              <a:spcBef>
                <a:spcPts val="0"/>
              </a:spcBef>
              <a:defRPr sz="5800">
                <a:solidFill>
                  <a:srgbClr val="000000"/>
                </a:solidFill>
                <a:latin typeface="Gill Sans"/>
                <a:ea typeface="Gill Sans"/>
                <a:cs typeface="Gill Sans"/>
                <a:sym typeface="Gill Sans"/>
              </a:defRPr>
            </a:pPr>
          </a:p>
        </p:txBody>
      </p:sp>
      <p:sp>
        <p:nvSpPr>
          <p:cNvPr id="280" name="Circle"/>
          <p:cNvSpPr/>
          <p:nvPr/>
        </p:nvSpPr>
        <p:spPr>
          <a:xfrm>
            <a:off x="6512718" y="939403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81" name="Circle"/>
          <p:cNvSpPr/>
          <p:nvPr/>
        </p:nvSpPr>
        <p:spPr>
          <a:xfrm>
            <a:off x="15549562" y="567928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82" name="Circle"/>
          <p:cNvSpPr/>
          <p:nvPr/>
        </p:nvSpPr>
        <p:spPr>
          <a:xfrm>
            <a:off x="18174890" y="4089796"/>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83" name="Day1"/>
          <p:cNvSpPr txBox="1"/>
          <p:nvPr/>
        </p:nvSpPr>
        <p:spPr>
          <a:xfrm>
            <a:off x="6252246" y="870426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Day1</a:t>
            </a:r>
          </a:p>
        </p:txBody>
      </p:sp>
      <p:sp>
        <p:nvSpPr>
          <p:cNvPr id="284" name="Day5"/>
          <p:cNvSpPr txBox="1"/>
          <p:nvPr/>
        </p:nvSpPr>
        <p:spPr>
          <a:xfrm>
            <a:off x="17924859" y="326608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Day5</a:t>
            </a:r>
          </a:p>
        </p:txBody>
      </p:sp>
      <p:sp>
        <p:nvSpPr>
          <p:cNvPr id="285" name="Day4"/>
          <p:cNvSpPr txBox="1"/>
          <p:nvPr/>
        </p:nvSpPr>
        <p:spPr>
          <a:xfrm>
            <a:off x="15013781" y="4909145"/>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286" name="Circle"/>
          <p:cNvSpPr/>
          <p:nvPr/>
        </p:nvSpPr>
        <p:spPr>
          <a:xfrm>
            <a:off x="12370593" y="6411515"/>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87" name="Day3"/>
          <p:cNvSpPr txBox="1"/>
          <p:nvPr/>
        </p:nvSpPr>
        <p:spPr>
          <a:xfrm>
            <a:off x="12066984" y="5730676"/>
            <a:ext cx="1208282"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C0C0C0"/>
                </a:solidFill>
                <a:latin typeface="Avenir Black"/>
                <a:ea typeface="Avenir Black"/>
                <a:cs typeface="Avenir Black"/>
                <a:sym typeface="Avenir Black"/>
              </a:defRPr>
            </a:lvl1pPr>
          </a:lstStyle>
          <a:p>
            <a:pPr/>
            <a:r>
              <a:t>Day3</a:t>
            </a:r>
          </a:p>
        </p:txBody>
      </p:sp>
      <p:sp>
        <p:nvSpPr>
          <p:cNvPr id="288" name="Circle"/>
          <p:cNvSpPr/>
          <p:nvPr/>
        </p:nvSpPr>
        <p:spPr>
          <a:xfrm>
            <a:off x="8584406" y="8126015"/>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89" name="Day2"/>
          <p:cNvSpPr txBox="1"/>
          <p:nvPr/>
        </p:nvSpPr>
        <p:spPr>
          <a:xfrm>
            <a:off x="7834312" y="7391598"/>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Day2</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1" name="Rounded Rectangle"/>
          <p:cNvSpPr/>
          <p:nvPr/>
        </p:nvSpPr>
        <p:spPr>
          <a:xfrm>
            <a:off x="10548937" y="5161359"/>
            <a:ext cx="3286126" cy="3375423"/>
          </a:xfrm>
          <a:prstGeom prst="roundRect">
            <a:avLst>
              <a:gd name="adj" fmla="val 8152"/>
            </a:avLst>
          </a:prstGeom>
          <a:blipFill>
            <a:blip r:embed="rId2"/>
          </a:blipFill>
          <a:ln w="254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92" name="Line"/>
          <p:cNvSpPr/>
          <p:nvPr/>
        </p:nvSpPr>
        <p:spPr>
          <a:xfrm>
            <a:off x="6763494" y="4515445"/>
            <a:ext cx="11813791" cy="52263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2452" y="18668"/>
                  <a:pt x="4692" y="15434"/>
                  <a:pt x="4692" y="15434"/>
                </a:cubicBezTo>
                <a:lnTo>
                  <a:pt x="7096" y="13369"/>
                </a:lnTo>
                <a:lnTo>
                  <a:pt x="8629" y="11020"/>
                </a:lnTo>
                <a:lnTo>
                  <a:pt x="10823" y="9079"/>
                </a:lnTo>
                <a:lnTo>
                  <a:pt x="13865" y="8738"/>
                </a:lnTo>
                <a:lnTo>
                  <a:pt x="16498" y="6696"/>
                </a:lnTo>
                <a:lnTo>
                  <a:pt x="19265" y="1294"/>
                </a:lnTo>
                <a:lnTo>
                  <a:pt x="21600" y="0"/>
                </a:lnTo>
              </a:path>
            </a:pathLst>
          </a:custGeom>
          <a:ln w="50800">
            <a:solidFill>
              <a:srgbClr val="000000"/>
            </a:solidFill>
            <a:miter lim="400000"/>
          </a:ln>
        </p:spPr>
        <p:txBody>
          <a:bodyPr lIns="71437" tIns="71437" rIns="71437" bIns="71437" anchor="ctr"/>
          <a:lstStyle/>
          <a:p>
            <a:pPr algn="ctr" defTabSz="821531">
              <a:spcBef>
                <a:spcPts val="0"/>
              </a:spcBef>
              <a:defRPr sz="5800">
                <a:solidFill>
                  <a:srgbClr val="000000"/>
                </a:solidFill>
                <a:latin typeface="Gill Sans"/>
                <a:ea typeface="Gill Sans"/>
                <a:cs typeface="Gill Sans"/>
                <a:sym typeface="Gill Sans"/>
              </a:defRPr>
            </a:pPr>
          </a:p>
        </p:txBody>
      </p:sp>
      <p:sp>
        <p:nvSpPr>
          <p:cNvPr id="293" name="Circle"/>
          <p:cNvSpPr/>
          <p:nvPr/>
        </p:nvSpPr>
        <p:spPr>
          <a:xfrm>
            <a:off x="6512718" y="939403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94" name="Circle"/>
          <p:cNvSpPr/>
          <p:nvPr/>
        </p:nvSpPr>
        <p:spPr>
          <a:xfrm>
            <a:off x="15549562" y="567928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95" name="Circle"/>
          <p:cNvSpPr/>
          <p:nvPr/>
        </p:nvSpPr>
        <p:spPr>
          <a:xfrm>
            <a:off x="18174890" y="4089796"/>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296" name="Day1"/>
          <p:cNvSpPr txBox="1"/>
          <p:nvPr/>
        </p:nvSpPr>
        <p:spPr>
          <a:xfrm>
            <a:off x="6252246" y="870426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Day1</a:t>
            </a:r>
          </a:p>
        </p:txBody>
      </p:sp>
      <p:sp>
        <p:nvSpPr>
          <p:cNvPr id="297" name="Day5"/>
          <p:cNvSpPr txBox="1"/>
          <p:nvPr/>
        </p:nvSpPr>
        <p:spPr>
          <a:xfrm>
            <a:off x="17924859" y="326608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Day5</a:t>
            </a:r>
          </a:p>
        </p:txBody>
      </p:sp>
      <p:sp>
        <p:nvSpPr>
          <p:cNvPr id="298" name="Day4"/>
          <p:cNvSpPr txBox="1"/>
          <p:nvPr/>
        </p:nvSpPr>
        <p:spPr>
          <a:xfrm>
            <a:off x="15013781" y="4909145"/>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299" name="Circle"/>
          <p:cNvSpPr/>
          <p:nvPr/>
        </p:nvSpPr>
        <p:spPr>
          <a:xfrm>
            <a:off x="12370593" y="6411515"/>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00" name="Day3"/>
          <p:cNvSpPr txBox="1"/>
          <p:nvPr/>
        </p:nvSpPr>
        <p:spPr>
          <a:xfrm>
            <a:off x="12066984" y="5730676"/>
            <a:ext cx="1208282"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C0C0C0"/>
                </a:solidFill>
                <a:latin typeface="Avenir Black"/>
                <a:ea typeface="Avenir Black"/>
                <a:cs typeface="Avenir Black"/>
                <a:sym typeface="Avenir Black"/>
              </a:defRPr>
            </a:lvl1pPr>
          </a:lstStyle>
          <a:p>
            <a:pPr/>
            <a:r>
              <a:t>Day3</a:t>
            </a:r>
          </a:p>
        </p:txBody>
      </p:sp>
      <p:sp>
        <p:nvSpPr>
          <p:cNvPr id="301" name="Circle"/>
          <p:cNvSpPr/>
          <p:nvPr/>
        </p:nvSpPr>
        <p:spPr>
          <a:xfrm>
            <a:off x="8584406" y="8126015"/>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02" name="Day2"/>
          <p:cNvSpPr txBox="1"/>
          <p:nvPr/>
        </p:nvSpPr>
        <p:spPr>
          <a:xfrm>
            <a:off x="7834312" y="7391598"/>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Day2</a:t>
            </a:r>
          </a:p>
        </p:txBody>
      </p:sp>
      <p:sp>
        <p:nvSpPr>
          <p:cNvPr id="303" name="Line"/>
          <p:cNvSpPr/>
          <p:nvPr/>
        </p:nvSpPr>
        <p:spPr>
          <a:xfrm flipV="1">
            <a:off x="7298531" y="9750897"/>
            <a:ext cx="11245523" cy="322"/>
          </a:xfrm>
          <a:prstGeom prst="line">
            <a:avLst/>
          </a:prstGeom>
          <a:ln w="50800">
            <a:solidFill>
              <a:srgbClr val="FF9300"/>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304" name="Line"/>
          <p:cNvSpPr/>
          <p:nvPr/>
        </p:nvSpPr>
        <p:spPr>
          <a:xfrm>
            <a:off x="15879309" y="6419183"/>
            <a:ext cx="1" cy="3367197"/>
          </a:xfrm>
          <a:prstGeom prst="line">
            <a:avLst/>
          </a:prstGeom>
          <a:ln w="50800">
            <a:solidFill>
              <a:srgbClr val="FF9300"/>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305" name="Line"/>
          <p:cNvSpPr/>
          <p:nvPr/>
        </p:nvSpPr>
        <p:spPr>
          <a:xfrm>
            <a:off x="18496359" y="4886584"/>
            <a:ext cx="1" cy="4892128"/>
          </a:xfrm>
          <a:prstGeom prst="line">
            <a:avLst/>
          </a:prstGeom>
          <a:ln w="50800">
            <a:solidFill>
              <a:srgbClr val="FF9300"/>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306" name="Biological production"/>
          <p:cNvSpPr txBox="1"/>
          <p:nvPr/>
        </p:nvSpPr>
        <p:spPr>
          <a:xfrm>
            <a:off x="9372193" y="10081295"/>
            <a:ext cx="8163739"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Biological production</a:t>
            </a:r>
          </a:p>
        </p:txBody>
      </p:sp>
      <p:sp>
        <p:nvSpPr>
          <p:cNvPr id="307" name="Jönsson et al.  2009"/>
          <p:cNvSpPr txBox="1"/>
          <p:nvPr/>
        </p:nvSpPr>
        <p:spPr>
          <a:xfrm>
            <a:off x="18261233" y="12288684"/>
            <a:ext cx="5350867" cy="9429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r" defTabSz="821531">
              <a:spcBef>
                <a:spcPts val="0"/>
              </a:spcBef>
              <a:defRPr sz="4600">
                <a:solidFill>
                  <a:srgbClr val="797979"/>
                </a:solidFill>
                <a:latin typeface="Avenir Book"/>
                <a:ea typeface="Avenir Book"/>
                <a:cs typeface="Avenir Book"/>
                <a:sym typeface="Avenir Book"/>
              </a:defRPr>
            </a:lvl1pPr>
          </a:lstStyle>
          <a:p>
            <a:pPr/>
            <a:r>
              <a:t>Jönsson et al.  2009</a:t>
            </a:r>
          </a:p>
        </p:txBody>
      </p:sp>
      <p:sp>
        <p:nvSpPr>
          <p:cNvPr id="308" name="Estimate biological production in a Lagrangian frame…"/>
          <p:cNvSpPr txBox="1"/>
          <p:nvPr>
            <p:ph type="title" idx="4294967295"/>
          </p:nvPr>
        </p:nvSpPr>
        <p:spPr>
          <a:xfrm>
            <a:off x="635000" y="11445"/>
            <a:ext cx="21791973" cy="4549169"/>
          </a:xfrm>
          <a:prstGeom prst="rect">
            <a:avLst/>
          </a:prstGeom>
        </p:spPr>
        <p:txBody>
          <a:bodyPr lIns="71437" tIns="71437" rIns="71437" bIns="71437" anchor="ctr">
            <a:noAutofit/>
          </a:bodyPr>
          <a:lstStyle/>
          <a:p>
            <a:pPr defTabSz="821531">
              <a:lnSpc>
                <a:spcPct val="100000"/>
              </a:lnSpc>
              <a:spcBef>
                <a:spcPts val="1800"/>
              </a:spcBef>
              <a:defRPr spc="0" sz="6600">
                <a:solidFill>
                  <a:srgbClr val="797979"/>
                </a:solidFill>
                <a:latin typeface="Avenir Book"/>
                <a:ea typeface="Avenir Book"/>
                <a:cs typeface="Avenir Book"/>
                <a:sym typeface="Avenir Book"/>
              </a:defRPr>
            </a:pPr>
            <a:r>
              <a:t>Estimate biological production in a Lagrangian frame</a:t>
            </a:r>
          </a:p>
          <a:p>
            <a:pPr defTabSz="821531">
              <a:lnSpc>
                <a:spcPct val="100000"/>
              </a:lnSpc>
              <a:spcBef>
                <a:spcPts val="1800"/>
              </a:spcBef>
              <a:defRPr spc="0" sz="6600">
                <a:solidFill>
                  <a:srgbClr val="797979"/>
                </a:solidFill>
                <a:latin typeface="Avenir Book"/>
                <a:ea typeface="Avenir Book"/>
                <a:cs typeface="Avenir Book"/>
                <a:sym typeface="Avenir Book"/>
              </a:defRPr>
            </a:pPr>
            <a:r>
              <a:t>Combine satellite data and GDP drifters</a:t>
            </a:r>
          </a:p>
          <a:p>
            <a:pPr defTabSz="821531">
              <a:lnSpc>
                <a:spcPct val="100000"/>
              </a:lnSpc>
              <a:spcBef>
                <a:spcPts val="1800"/>
              </a:spcBef>
              <a:defRPr spc="0" sz="6600">
                <a:solidFill>
                  <a:srgbClr val="797979"/>
                </a:solidFill>
                <a:latin typeface="Avenir Book"/>
                <a:ea typeface="Avenir Book"/>
                <a:cs typeface="Avenir Book"/>
                <a:sym typeface="Avenir Book"/>
              </a:defRPr>
            </a:pPr>
            <a:r>
              <a:t>Assume non steady state</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0" name="Rounded Rectangle"/>
          <p:cNvSpPr/>
          <p:nvPr/>
        </p:nvSpPr>
        <p:spPr>
          <a:xfrm>
            <a:off x="10548937" y="5161359"/>
            <a:ext cx="3286126" cy="3375423"/>
          </a:xfrm>
          <a:prstGeom prst="roundRect">
            <a:avLst>
              <a:gd name="adj" fmla="val 8152"/>
            </a:avLst>
          </a:prstGeom>
          <a:blipFill>
            <a:blip r:embed="rId2"/>
          </a:blipFill>
          <a:ln w="254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11" name="Line"/>
          <p:cNvSpPr/>
          <p:nvPr/>
        </p:nvSpPr>
        <p:spPr>
          <a:xfrm>
            <a:off x="6763494" y="4515445"/>
            <a:ext cx="11813791" cy="52263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2452" y="18668"/>
                  <a:pt x="4692" y="15434"/>
                  <a:pt x="4692" y="15434"/>
                </a:cubicBezTo>
                <a:lnTo>
                  <a:pt x="7096" y="13369"/>
                </a:lnTo>
                <a:lnTo>
                  <a:pt x="8629" y="11020"/>
                </a:lnTo>
                <a:lnTo>
                  <a:pt x="10823" y="9079"/>
                </a:lnTo>
                <a:lnTo>
                  <a:pt x="13865" y="8738"/>
                </a:lnTo>
                <a:lnTo>
                  <a:pt x="16498" y="6696"/>
                </a:lnTo>
                <a:lnTo>
                  <a:pt x="19265" y="1294"/>
                </a:lnTo>
                <a:lnTo>
                  <a:pt x="21600" y="0"/>
                </a:lnTo>
              </a:path>
            </a:pathLst>
          </a:custGeom>
          <a:ln w="50800">
            <a:solidFill>
              <a:srgbClr val="000000"/>
            </a:solidFill>
            <a:miter lim="400000"/>
          </a:ln>
        </p:spPr>
        <p:txBody>
          <a:bodyPr lIns="71437" tIns="71437" rIns="71437" bIns="71437" anchor="ctr"/>
          <a:lstStyle/>
          <a:p>
            <a:pPr algn="ctr" defTabSz="821531">
              <a:spcBef>
                <a:spcPts val="0"/>
              </a:spcBef>
              <a:defRPr sz="5800">
                <a:solidFill>
                  <a:srgbClr val="000000"/>
                </a:solidFill>
                <a:latin typeface="Gill Sans"/>
                <a:ea typeface="Gill Sans"/>
                <a:cs typeface="Gill Sans"/>
                <a:sym typeface="Gill Sans"/>
              </a:defRPr>
            </a:pPr>
          </a:p>
        </p:txBody>
      </p:sp>
      <p:sp>
        <p:nvSpPr>
          <p:cNvPr id="312" name="Line"/>
          <p:cNvSpPr/>
          <p:nvPr/>
        </p:nvSpPr>
        <p:spPr>
          <a:xfrm>
            <a:off x="7103101" y="4920815"/>
            <a:ext cx="11388328" cy="26205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3406" y="20461"/>
                </a:lnTo>
                <a:lnTo>
                  <a:pt x="4746" y="18084"/>
                </a:lnTo>
                <a:lnTo>
                  <a:pt x="7555" y="15979"/>
                </a:lnTo>
                <a:lnTo>
                  <a:pt x="9972" y="17813"/>
                </a:lnTo>
                <a:lnTo>
                  <a:pt x="12493" y="18642"/>
                </a:lnTo>
                <a:lnTo>
                  <a:pt x="14755" y="16341"/>
                </a:lnTo>
                <a:lnTo>
                  <a:pt x="17437" y="11935"/>
                </a:lnTo>
                <a:lnTo>
                  <a:pt x="19216" y="4813"/>
                </a:lnTo>
                <a:lnTo>
                  <a:pt x="20617" y="1629"/>
                </a:lnTo>
                <a:lnTo>
                  <a:pt x="21600" y="0"/>
                </a:lnTo>
              </a:path>
            </a:pathLst>
          </a:custGeom>
          <a:ln w="50800">
            <a:solidFill>
              <a:srgbClr val="000000"/>
            </a:solidFill>
            <a:miter lim="400000"/>
          </a:ln>
        </p:spPr>
        <p:txBody>
          <a:bodyPr lIns="71437" tIns="71437" rIns="71437" bIns="71437" anchor="ctr"/>
          <a:lstStyle/>
          <a:p>
            <a:pPr algn="ctr" defTabSz="821531">
              <a:spcBef>
                <a:spcPts val="0"/>
              </a:spcBef>
              <a:defRPr sz="5800">
                <a:solidFill>
                  <a:srgbClr val="000000"/>
                </a:solidFill>
                <a:latin typeface="Gill Sans"/>
                <a:ea typeface="Gill Sans"/>
                <a:cs typeface="Gill Sans"/>
                <a:sym typeface="Gill Sans"/>
              </a:defRPr>
            </a:pPr>
          </a:p>
        </p:txBody>
      </p:sp>
      <p:sp>
        <p:nvSpPr>
          <p:cNvPr id="313" name="Line"/>
          <p:cNvSpPr/>
          <p:nvPr/>
        </p:nvSpPr>
        <p:spPr>
          <a:xfrm>
            <a:off x="10225701" y="6971667"/>
            <a:ext cx="8751560" cy="31687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523" y="16503"/>
                </a:lnTo>
                <a:lnTo>
                  <a:pt x="3447" y="11399"/>
                </a:lnTo>
                <a:lnTo>
                  <a:pt x="4767" y="7312"/>
                </a:lnTo>
                <a:lnTo>
                  <a:pt x="5657" y="6077"/>
                </a:lnTo>
                <a:lnTo>
                  <a:pt x="8024" y="4430"/>
                </a:lnTo>
                <a:lnTo>
                  <a:pt x="9405" y="2914"/>
                </a:lnTo>
                <a:lnTo>
                  <a:pt x="10534" y="2914"/>
                </a:lnTo>
                <a:lnTo>
                  <a:pt x="12557" y="1685"/>
                </a:lnTo>
                <a:lnTo>
                  <a:pt x="14689" y="0"/>
                </a:lnTo>
                <a:lnTo>
                  <a:pt x="17064" y="736"/>
                </a:lnTo>
                <a:lnTo>
                  <a:pt x="18080" y="6283"/>
                </a:lnTo>
                <a:lnTo>
                  <a:pt x="20814" y="8635"/>
                </a:lnTo>
                <a:lnTo>
                  <a:pt x="21600" y="8972"/>
                </a:lnTo>
              </a:path>
            </a:pathLst>
          </a:custGeom>
          <a:ln w="50800">
            <a:solidFill>
              <a:srgbClr val="000000"/>
            </a:solidFill>
            <a:miter lim="400000"/>
          </a:ln>
        </p:spPr>
        <p:txBody>
          <a:bodyPr lIns="71437" tIns="71437" rIns="71437" bIns="71437" anchor="ctr"/>
          <a:lstStyle/>
          <a:p>
            <a:pPr algn="ctr" defTabSz="821531">
              <a:spcBef>
                <a:spcPts val="0"/>
              </a:spcBef>
              <a:defRPr sz="5800">
                <a:solidFill>
                  <a:srgbClr val="000000"/>
                </a:solidFill>
                <a:latin typeface="Gill Sans"/>
                <a:ea typeface="Gill Sans"/>
                <a:cs typeface="Gill Sans"/>
                <a:sym typeface="Gill Sans"/>
              </a:defRPr>
            </a:pPr>
          </a:p>
        </p:txBody>
      </p:sp>
      <p:sp>
        <p:nvSpPr>
          <p:cNvPr id="314" name="Line"/>
          <p:cNvSpPr/>
          <p:nvPr/>
        </p:nvSpPr>
        <p:spPr>
          <a:xfrm>
            <a:off x="9633737" y="1592646"/>
            <a:ext cx="9402962" cy="438987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3288" y="21154"/>
                </a:lnTo>
                <a:lnTo>
                  <a:pt x="6930" y="19465"/>
                </a:lnTo>
                <a:lnTo>
                  <a:pt x="8556" y="15790"/>
                </a:lnTo>
                <a:lnTo>
                  <a:pt x="11545" y="8179"/>
                </a:lnTo>
                <a:lnTo>
                  <a:pt x="14895" y="4652"/>
                </a:lnTo>
                <a:lnTo>
                  <a:pt x="18351" y="2144"/>
                </a:lnTo>
                <a:lnTo>
                  <a:pt x="21600" y="0"/>
                </a:lnTo>
              </a:path>
            </a:pathLst>
          </a:custGeom>
          <a:ln w="50800">
            <a:solidFill>
              <a:srgbClr val="000000"/>
            </a:solidFill>
            <a:miter lim="400000"/>
          </a:ln>
        </p:spPr>
        <p:txBody>
          <a:bodyPr lIns="71437" tIns="71437" rIns="71437" bIns="71437" anchor="ctr"/>
          <a:lstStyle/>
          <a:p>
            <a:pPr algn="ctr" defTabSz="821531">
              <a:spcBef>
                <a:spcPts val="0"/>
              </a:spcBef>
              <a:defRPr sz="5800">
                <a:solidFill>
                  <a:srgbClr val="000000"/>
                </a:solidFill>
                <a:latin typeface="Gill Sans"/>
                <a:ea typeface="Gill Sans"/>
                <a:cs typeface="Gill Sans"/>
                <a:sym typeface="Gill Sans"/>
              </a:defRPr>
            </a:pPr>
          </a:p>
        </p:txBody>
      </p:sp>
      <p:sp>
        <p:nvSpPr>
          <p:cNvPr id="315" name="Circle"/>
          <p:cNvSpPr/>
          <p:nvPr/>
        </p:nvSpPr>
        <p:spPr>
          <a:xfrm>
            <a:off x="6512718" y="939403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16" name="Circle"/>
          <p:cNvSpPr/>
          <p:nvPr/>
        </p:nvSpPr>
        <p:spPr>
          <a:xfrm>
            <a:off x="9852421" y="9840515"/>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17" name="Circle"/>
          <p:cNvSpPr/>
          <p:nvPr/>
        </p:nvSpPr>
        <p:spPr>
          <a:xfrm>
            <a:off x="18746390" y="1250156"/>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18" name="Circle"/>
          <p:cNvSpPr/>
          <p:nvPr/>
        </p:nvSpPr>
        <p:spPr>
          <a:xfrm>
            <a:off x="9316640" y="5643562"/>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19" name="Circle"/>
          <p:cNvSpPr/>
          <p:nvPr/>
        </p:nvSpPr>
        <p:spPr>
          <a:xfrm>
            <a:off x="6959203" y="7161609"/>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20" name="Circle"/>
          <p:cNvSpPr/>
          <p:nvPr/>
        </p:nvSpPr>
        <p:spPr>
          <a:xfrm>
            <a:off x="18549937" y="7983140"/>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21" name="Circle"/>
          <p:cNvSpPr/>
          <p:nvPr/>
        </p:nvSpPr>
        <p:spPr>
          <a:xfrm>
            <a:off x="15549562" y="567928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22" name="Circle"/>
          <p:cNvSpPr/>
          <p:nvPr/>
        </p:nvSpPr>
        <p:spPr>
          <a:xfrm>
            <a:off x="18174890" y="4089796"/>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23" name="Circle"/>
          <p:cNvSpPr/>
          <p:nvPr/>
        </p:nvSpPr>
        <p:spPr>
          <a:xfrm>
            <a:off x="18174890" y="482203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24" name="Day1"/>
          <p:cNvSpPr txBox="1"/>
          <p:nvPr/>
        </p:nvSpPr>
        <p:spPr>
          <a:xfrm>
            <a:off x="6252246" y="870426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Day1</a:t>
            </a:r>
          </a:p>
        </p:txBody>
      </p:sp>
      <p:sp>
        <p:nvSpPr>
          <p:cNvPr id="325" name="Day2"/>
          <p:cNvSpPr txBox="1"/>
          <p:nvPr/>
        </p:nvSpPr>
        <p:spPr>
          <a:xfrm>
            <a:off x="9602390" y="9177535"/>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Day2</a:t>
            </a:r>
          </a:p>
        </p:txBody>
      </p:sp>
      <p:sp>
        <p:nvSpPr>
          <p:cNvPr id="326" name="Day5"/>
          <p:cNvSpPr txBox="1"/>
          <p:nvPr/>
        </p:nvSpPr>
        <p:spPr>
          <a:xfrm>
            <a:off x="18299906" y="7248723"/>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Day5</a:t>
            </a:r>
          </a:p>
        </p:txBody>
      </p:sp>
      <p:sp>
        <p:nvSpPr>
          <p:cNvPr id="327" name="Day5"/>
          <p:cNvSpPr txBox="1"/>
          <p:nvPr/>
        </p:nvSpPr>
        <p:spPr>
          <a:xfrm>
            <a:off x="17924859" y="326608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Day5</a:t>
            </a:r>
          </a:p>
        </p:txBody>
      </p:sp>
      <p:sp>
        <p:nvSpPr>
          <p:cNvPr id="328" name="Day5"/>
          <p:cNvSpPr txBox="1"/>
          <p:nvPr/>
        </p:nvSpPr>
        <p:spPr>
          <a:xfrm>
            <a:off x="18728531" y="1890910"/>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Day5</a:t>
            </a:r>
          </a:p>
        </p:txBody>
      </p:sp>
      <p:sp>
        <p:nvSpPr>
          <p:cNvPr id="329" name="Day4"/>
          <p:cNvSpPr txBox="1"/>
          <p:nvPr/>
        </p:nvSpPr>
        <p:spPr>
          <a:xfrm>
            <a:off x="18907125" y="5105598"/>
            <a:ext cx="1145710"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330" name="Day4"/>
          <p:cNvSpPr txBox="1"/>
          <p:nvPr/>
        </p:nvSpPr>
        <p:spPr>
          <a:xfrm>
            <a:off x="15013781" y="4909145"/>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331" name="Day2"/>
          <p:cNvSpPr txBox="1"/>
          <p:nvPr/>
        </p:nvSpPr>
        <p:spPr>
          <a:xfrm>
            <a:off x="8566546" y="4909145"/>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Day2</a:t>
            </a:r>
          </a:p>
        </p:txBody>
      </p:sp>
      <p:sp>
        <p:nvSpPr>
          <p:cNvPr id="332" name="Day1"/>
          <p:cNvSpPr txBox="1"/>
          <p:nvPr/>
        </p:nvSpPr>
        <p:spPr>
          <a:xfrm>
            <a:off x="6709171" y="6391473"/>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Day1</a:t>
            </a:r>
          </a:p>
        </p:txBody>
      </p:sp>
      <p:sp>
        <p:nvSpPr>
          <p:cNvPr id="333" name="Circle"/>
          <p:cNvSpPr/>
          <p:nvPr/>
        </p:nvSpPr>
        <p:spPr>
          <a:xfrm>
            <a:off x="11174015" y="5357812"/>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34" name="Day3"/>
          <p:cNvSpPr txBox="1"/>
          <p:nvPr/>
        </p:nvSpPr>
        <p:spPr>
          <a:xfrm>
            <a:off x="10882414" y="4694832"/>
            <a:ext cx="1208282"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C0C0C0"/>
                </a:solidFill>
                <a:latin typeface="Avenir Black"/>
                <a:ea typeface="Avenir Black"/>
                <a:cs typeface="Avenir Black"/>
                <a:sym typeface="Avenir Black"/>
              </a:defRPr>
            </a:lvl1pPr>
          </a:lstStyle>
          <a:p>
            <a:pPr/>
            <a:r>
              <a:t>Day3</a:t>
            </a:r>
          </a:p>
        </p:txBody>
      </p:sp>
      <p:sp>
        <p:nvSpPr>
          <p:cNvPr id="335" name="Circle"/>
          <p:cNvSpPr/>
          <p:nvPr/>
        </p:nvSpPr>
        <p:spPr>
          <a:xfrm>
            <a:off x="12370593" y="6411515"/>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36" name="Day3"/>
          <p:cNvSpPr txBox="1"/>
          <p:nvPr/>
        </p:nvSpPr>
        <p:spPr>
          <a:xfrm>
            <a:off x="12066984" y="5730676"/>
            <a:ext cx="1208282"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C0C0C0"/>
                </a:solidFill>
                <a:latin typeface="Avenir Black"/>
                <a:ea typeface="Avenir Black"/>
                <a:cs typeface="Avenir Black"/>
                <a:sym typeface="Avenir Black"/>
              </a:defRPr>
            </a:lvl1pPr>
          </a:lstStyle>
          <a:p>
            <a:pPr/>
            <a:r>
              <a:t>Day3</a:t>
            </a:r>
          </a:p>
        </p:txBody>
      </p:sp>
      <p:sp>
        <p:nvSpPr>
          <p:cNvPr id="337" name="Circle"/>
          <p:cNvSpPr/>
          <p:nvPr/>
        </p:nvSpPr>
        <p:spPr>
          <a:xfrm>
            <a:off x="12066984" y="7625953"/>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38" name="Day3"/>
          <p:cNvSpPr txBox="1"/>
          <p:nvPr/>
        </p:nvSpPr>
        <p:spPr>
          <a:xfrm>
            <a:off x="11763375" y="6945114"/>
            <a:ext cx="1208282"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C0C0C0"/>
                </a:solidFill>
                <a:latin typeface="Avenir Black"/>
                <a:ea typeface="Avenir Black"/>
                <a:cs typeface="Avenir Black"/>
                <a:sym typeface="Avenir Black"/>
              </a:defRPr>
            </a:lvl1pPr>
          </a:lstStyle>
          <a:p>
            <a:pPr/>
            <a:r>
              <a:t>Day3</a:t>
            </a:r>
          </a:p>
        </p:txBody>
      </p:sp>
      <p:sp>
        <p:nvSpPr>
          <p:cNvPr id="339" name="Circle"/>
          <p:cNvSpPr/>
          <p:nvPr/>
        </p:nvSpPr>
        <p:spPr>
          <a:xfrm>
            <a:off x="10745390" y="6625828"/>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40" name="Day3"/>
          <p:cNvSpPr txBox="1"/>
          <p:nvPr/>
        </p:nvSpPr>
        <p:spPr>
          <a:xfrm>
            <a:off x="10441781" y="5944989"/>
            <a:ext cx="1208282"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C0C0C0"/>
                </a:solidFill>
                <a:latin typeface="Avenir Black"/>
                <a:ea typeface="Avenir Black"/>
                <a:cs typeface="Avenir Black"/>
                <a:sym typeface="Avenir Black"/>
              </a:defRPr>
            </a:lvl1pPr>
          </a:lstStyle>
          <a:p>
            <a:pPr/>
            <a:r>
              <a:t>Day3</a:t>
            </a:r>
          </a:p>
        </p:txBody>
      </p:sp>
      <p:sp>
        <p:nvSpPr>
          <p:cNvPr id="341" name="Circle"/>
          <p:cNvSpPr/>
          <p:nvPr/>
        </p:nvSpPr>
        <p:spPr>
          <a:xfrm>
            <a:off x="8923734" y="6804421"/>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42" name="Day2"/>
          <p:cNvSpPr txBox="1"/>
          <p:nvPr/>
        </p:nvSpPr>
        <p:spPr>
          <a:xfrm>
            <a:off x="8173640" y="6070004"/>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Day2</a:t>
            </a:r>
          </a:p>
        </p:txBody>
      </p:sp>
      <p:sp>
        <p:nvSpPr>
          <p:cNvPr id="343" name="Circle"/>
          <p:cNvSpPr/>
          <p:nvPr/>
        </p:nvSpPr>
        <p:spPr>
          <a:xfrm>
            <a:off x="8584406" y="8126015"/>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44" name="Day2"/>
          <p:cNvSpPr txBox="1"/>
          <p:nvPr/>
        </p:nvSpPr>
        <p:spPr>
          <a:xfrm>
            <a:off x="7834312" y="7391598"/>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Day2</a:t>
            </a:r>
          </a:p>
        </p:txBody>
      </p:sp>
      <p:sp>
        <p:nvSpPr>
          <p:cNvPr id="345" name="Circle"/>
          <p:cNvSpPr/>
          <p:nvPr/>
        </p:nvSpPr>
        <p:spPr>
          <a:xfrm>
            <a:off x="14281546" y="2893218"/>
            <a:ext cx="625079" cy="625079"/>
          </a:xfrm>
          <a:prstGeom prst="ellipse">
            <a:avLst/>
          </a:prstGeom>
          <a:solidFill>
            <a:srgbClr val="FF9300"/>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46" name="Day4"/>
          <p:cNvSpPr txBox="1"/>
          <p:nvPr/>
        </p:nvSpPr>
        <p:spPr>
          <a:xfrm>
            <a:off x="13745765" y="2123082"/>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347" name="Circle"/>
          <p:cNvSpPr/>
          <p:nvPr/>
        </p:nvSpPr>
        <p:spPr>
          <a:xfrm>
            <a:off x="16228218" y="6018609"/>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48" name="Day4"/>
          <p:cNvSpPr txBox="1"/>
          <p:nvPr/>
        </p:nvSpPr>
        <p:spPr>
          <a:xfrm>
            <a:off x="16978312" y="6070004"/>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349" name="Circle"/>
          <p:cNvSpPr/>
          <p:nvPr/>
        </p:nvSpPr>
        <p:spPr>
          <a:xfrm>
            <a:off x="15799593" y="6679406"/>
            <a:ext cx="625079" cy="625079"/>
          </a:xfrm>
          <a:prstGeom prst="ellipse">
            <a:avLst/>
          </a:prstGeom>
          <a:solidFill>
            <a:srgbClr val="D6D6D6"/>
          </a:solidFill>
          <a:ln w="127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350" name="Day4"/>
          <p:cNvSpPr txBox="1"/>
          <p:nvPr/>
        </p:nvSpPr>
        <p:spPr>
          <a:xfrm>
            <a:off x="15495984" y="7391598"/>
            <a:ext cx="1145711" cy="736601"/>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200">
                <a:solidFill>
                  <a:srgbClr val="000000"/>
                </a:solidFill>
                <a:latin typeface="Avenir Book"/>
                <a:ea typeface="Avenir Book"/>
                <a:cs typeface="Avenir Book"/>
                <a:sym typeface="Avenir Book"/>
              </a:defRPr>
            </a:lvl1pPr>
          </a:lstStyle>
          <a:p>
            <a:pPr/>
            <a:r>
              <a:t>Day4</a:t>
            </a:r>
          </a:p>
        </p:txBody>
      </p:sp>
      <p:sp>
        <p:nvSpPr>
          <p:cNvPr id="351" name="Jönsson et al.  2009"/>
          <p:cNvSpPr txBox="1"/>
          <p:nvPr/>
        </p:nvSpPr>
        <p:spPr>
          <a:xfrm>
            <a:off x="18261233" y="12288684"/>
            <a:ext cx="5350867" cy="9429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r" defTabSz="821531">
              <a:spcBef>
                <a:spcPts val="0"/>
              </a:spcBef>
              <a:defRPr sz="4600">
                <a:solidFill>
                  <a:srgbClr val="797979"/>
                </a:solidFill>
                <a:latin typeface="Avenir Book"/>
                <a:ea typeface="Avenir Book"/>
                <a:cs typeface="Avenir Book"/>
                <a:sym typeface="Avenir Book"/>
              </a:defRPr>
            </a:lvl1pPr>
          </a:lstStyle>
          <a:p>
            <a:pPr/>
            <a:r>
              <a:t>Jönsson et al.  2009</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3" name="Image" descr="Image"/>
          <p:cNvPicPr>
            <a:picLocks noChangeAspect="1"/>
          </p:cNvPicPr>
          <p:nvPr/>
        </p:nvPicPr>
        <p:blipFill>
          <a:blip r:embed="rId2">
            <a:extLst/>
          </a:blip>
          <a:stretch>
            <a:fillRect/>
          </a:stretch>
        </p:blipFill>
        <p:spPr>
          <a:xfrm>
            <a:off x="3855419" y="2525082"/>
            <a:ext cx="16673162" cy="8665836"/>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5" name="Image" descr="Image"/>
          <p:cNvPicPr>
            <a:picLocks noChangeAspect="1"/>
          </p:cNvPicPr>
          <p:nvPr/>
        </p:nvPicPr>
        <p:blipFill>
          <a:blip r:embed="rId2">
            <a:extLst/>
          </a:blip>
          <a:stretch>
            <a:fillRect/>
          </a:stretch>
        </p:blipFill>
        <p:spPr>
          <a:xfrm>
            <a:off x="4095750" y="2285673"/>
            <a:ext cx="16192500" cy="9144654"/>
          </a:xfrm>
          <a:prstGeom prst="rect">
            <a:avLst/>
          </a:prstGeom>
          <a:ln w="12700">
            <a:miter lim="400000"/>
          </a:ln>
        </p:spPr>
      </p:pic>
      <p:sp>
        <p:nvSpPr>
          <p:cNvPr id="356" name="Data density"/>
          <p:cNvSpPr txBox="1"/>
          <p:nvPr/>
        </p:nvSpPr>
        <p:spPr>
          <a:xfrm>
            <a:off x="9797643" y="797106"/>
            <a:ext cx="4788714" cy="117297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6400"/>
            </a:lvl1pPr>
          </a:lstStyle>
          <a:p>
            <a:pPr/>
            <a:r>
              <a:t>Data density</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8" name="Image" descr="Image"/>
          <p:cNvPicPr>
            <a:picLocks noChangeAspect="1"/>
          </p:cNvPicPr>
          <p:nvPr/>
        </p:nvPicPr>
        <p:blipFill>
          <a:blip r:embed="rId2">
            <a:extLst/>
          </a:blip>
          <a:stretch>
            <a:fillRect/>
          </a:stretch>
        </p:blipFill>
        <p:spPr>
          <a:xfrm>
            <a:off x="4095750" y="2285673"/>
            <a:ext cx="16192500" cy="9144654"/>
          </a:xfrm>
          <a:prstGeom prst="rect">
            <a:avLst/>
          </a:prstGeom>
          <a:ln w="12700">
            <a:miter lim="400000"/>
          </a:ln>
        </p:spPr>
      </p:pic>
      <p:sp>
        <p:nvSpPr>
          <p:cNvPr id="359" name="Matchup density"/>
          <p:cNvSpPr txBox="1"/>
          <p:nvPr/>
        </p:nvSpPr>
        <p:spPr>
          <a:xfrm>
            <a:off x="9028327" y="844777"/>
            <a:ext cx="6327345" cy="117297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6400"/>
            </a:lvl1pPr>
          </a:lstStyle>
          <a:p>
            <a:pPr/>
            <a:r>
              <a:t>Matchup density</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1" name="Image" descr="Image"/>
          <p:cNvPicPr>
            <a:picLocks noChangeAspect="1"/>
          </p:cNvPicPr>
          <p:nvPr/>
        </p:nvPicPr>
        <p:blipFill>
          <a:blip r:embed="rId2">
            <a:extLst/>
          </a:blip>
          <a:stretch>
            <a:fillRect/>
          </a:stretch>
        </p:blipFill>
        <p:spPr>
          <a:xfrm>
            <a:off x="1753274" y="0"/>
            <a:ext cx="20877452" cy="13716000"/>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3" name="Image" descr="Image"/>
          <p:cNvPicPr>
            <a:picLocks noChangeAspect="1"/>
          </p:cNvPicPr>
          <p:nvPr/>
        </p:nvPicPr>
        <p:blipFill>
          <a:blip r:embed="rId2">
            <a:extLst/>
          </a:blip>
          <a:stretch>
            <a:fillRect/>
          </a:stretch>
        </p:blipFill>
        <p:spPr>
          <a:xfrm>
            <a:off x="2932592" y="0"/>
            <a:ext cx="18518816" cy="13716000"/>
          </a:xfrm>
          <a:prstGeom prst="rect">
            <a:avLst/>
          </a:prstGeom>
          <a:ln w="12700">
            <a:miter lim="400000"/>
          </a:ln>
        </p:spPr>
      </p:pic>
      <p:sp>
        <p:nvSpPr>
          <p:cNvPr id="364" name="Chl mg m-3"/>
          <p:cNvSpPr txBox="1"/>
          <p:nvPr/>
        </p:nvSpPr>
        <p:spPr>
          <a:xfrm rot="16200000">
            <a:off x="606298" y="5092787"/>
            <a:ext cx="4316121"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lgn="ctr" defTabSz="821531">
              <a:spcBef>
                <a:spcPts val="0"/>
              </a:spcBef>
              <a:defRPr sz="6600">
                <a:solidFill>
                  <a:srgbClr val="797979"/>
                </a:solidFill>
                <a:latin typeface="Avenir Book"/>
                <a:ea typeface="Avenir Book"/>
                <a:cs typeface="Avenir Book"/>
                <a:sym typeface="Avenir Book"/>
              </a:defRPr>
            </a:pPr>
            <a:r>
              <a:t>Chl mg m</a:t>
            </a:r>
            <a:r>
              <a:rPr baseline="31999"/>
              <a:t>-3</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6" name="atlantic_gyres.mp4" descr="atlantic_gyres.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2835024" y="-1109554"/>
            <a:ext cx="18713952" cy="14035465"/>
          </a:xfrm>
          <a:prstGeom prst="rect">
            <a:avLst/>
          </a:prstGeom>
          <a:ln w="12700">
            <a:miter lim="400000"/>
          </a:ln>
        </p:spPr>
      </p:pic>
      <p:sp>
        <p:nvSpPr>
          <p:cNvPr id="367" name="The upper panels show the extent of the gyre for each month from 1998 to 2018. Yellow represent the gyre and blue the area outside the gyre. The white line is the monthly climatology of the gyre extent."/>
          <p:cNvSpPr txBox="1"/>
          <p:nvPr/>
        </p:nvSpPr>
        <p:spPr>
          <a:xfrm>
            <a:off x="746219" y="12372896"/>
            <a:ext cx="21835730" cy="1363707"/>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lstStyle>
            <a:lvl1pPr algn="ctr" defTabSz="821531">
              <a:spcBef>
                <a:spcPts val="1800"/>
              </a:spcBef>
              <a:defRPr sz="3000">
                <a:solidFill>
                  <a:srgbClr val="797979"/>
                </a:solidFill>
                <a:latin typeface="Avenir Book"/>
                <a:ea typeface="Avenir Book"/>
                <a:cs typeface="Avenir Book"/>
                <a:sym typeface="Avenir Book"/>
              </a:defRPr>
            </a:lvl1pPr>
          </a:lstStyle>
          <a:p>
            <a:pPr/>
            <a:r>
              <a:t>The upper panels show the extent of the gyre for each month from 1998 to 2018. Yellow represent the gyre and blue the area outside the gyre. The white line is the monthly climatology of the gyre extent.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26399" fill="hold"/>
                                        <p:tgtEl>
                                          <p:spTgt spid="366"/>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366"/>
                </p:tgtEl>
              </p:cMediaNode>
            </p:video>
            <p:seq concurrent="1" prevAc="none" nextAc="seek">
              <p:cTn id="8" evtFilter="cancelBubble" nodeType="interactiveSeq" restart="whenNotActive" fill="hold">
                <p:stCondLst>
                  <p:cond delay="0" evt="onClick">
                    <p:tgtEl>
                      <p:spTgt spid="366"/>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366"/>
                                        </p:tgtEl>
                                      </p:cBhvr>
                                    </p:cmd>
                                  </p:childTnLst>
                                </p:cTn>
                              </p:par>
                            </p:childTnLst>
                          </p:cTn>
                        </p:par>
                      </p:childTnLst>
                    </p:cTn>
                  </p:par>
                </p:childTnLst>
              </p:cTn>
              <p:nextCondLst>
                <p:cond delay="0" evt="onClick">
                  <p:tgtEl>
                    <p:spTgt spid="36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9" name="Image" descr="Image"/>
          <p:cNvPicPr>
            <a:picLocks noChangeAspect="1"/>
          </p:cNvPicPr>
          <p:nvPr/>
        </p:nvPicPr>
        <p:blipFill>
          <a:blip r:embed="rId2">
            <a:extLst/>
          </a:blip>
          <a:stretch>
            <a:fillRect/>
          </a:stretch>
        </p:blipFill>
        <p:spPr>
          <a:xfrm>
            <a:off x="3930000" y="888431"/>
            <a:ext cx="16524000" cy="11939138"/>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1" name="Image" descr="Image"/>
          <p:cNvPicPr>
            <a:picLocks noChangeAspect="1"/>
          </p:cNvPicPr>
          <p:nvPr/>
        </p:nvPicPr>
        <p:blipFill>
          <a:blip r:embed="rId2">
            <a:extLst/>
          </a:blip>
          <a:stretch>
            <a:fillRect/>
          </a:stretch>
        </p:blipFill>
        <p:spPr>
          <a:xfrm>
            <a:off x="4403968" y="905779"/>
            <a:ext cx="15576064" cy="11904442"/>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3" name="Image" descr="Image"/>
          <p:cNvPicPr>
            <a:picLocks noChangeAspect="1"/>
          </p:cNvPicPr>
          <p:nvPr/>
        </p:nvPicPr>
        <p:blipFill>
          <a:blip r:embed="rId2">
            <a:extLst/>
          </a:blip>
          <a:stretch>
            <a:fillRect/>
          </a:stretch>
        </p:blipFill>
        <p:spPr>
          <a:xfrm>
            <a:off x="0" y="0"/>
            <a:ext cx="24384000" cy="13716000"/>
          </a:xfrm>
          <a:prstGeom prst="rect">
            <a:avLst/>
          </a:prstGeom>
          <a:ln w="12700">
            <a:miter lim="400000"/>
          </a:ln>
        </p:spPr>
      </p:pic>
      <p:sp>
        <p:nvSpPr>
          <p:cNvPr id="374" name="Frequency of Rare Events"/>
          <p:cNvSpPr txBox="1"/>
          <p:nvPr/>
        </p:nvSpPr>
        <p:spPr>
          <a:xfrm>
            <a:off x="-28084" y="10087974"/>
            <a:ext cx="24440168" cy="1915418"/>
          </a:xfrm>
          <a:prstGeom prst="rect">
            <a:avLst/>
          </a:prstGeom>
          <a:solidFill>
            <a:srgbClr val="FFFFFF">
              <a:alpha val="60002"/>
            </a:srgbClr>
          </a:solidFill>
          <a:ln w="12700">
            <a:solidFill>
              <a:srgbClr val="000000">
                <a:alpha val="60002"/>
              </a:srgbClr>
            </a:solidFill>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lgn="ctr" defTabSz="2438400">
              <a:lnSpc>
                <a:spcPct val="90000"/>
              </a:lnSpc>
              <a:spcBef>
                <a:spcPts val="0"/>
              </a:spcBef>
              <a:defRPr spc="-100" sz="10000">
                <a:latin typeface="Gotham Light"/>
                <a:ea typeface="Gotham Light"/>
                <a:cs typeface="Gotham Light"/>
                <a:sym typeface="Gotham Light"/>
              </a:defRPr>
            </a:lvl1pPr>
          </a:lstStyle>
          <a:p>
            <a:pPr/>
            <a:r>
              <a:t>Frequency of Rare Events</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6" name="How important are…"/>
          <p:cNvSpPr txBox="1"/>
          <p:nvPr>
            <p:ph type="title"/>
          </p:nvPr>
        </p:nvSpPr>
        <p:spPr>
          <a:prstGeom prst="rect">
            <a:avLst/>
          </a:prstGeom>
        </p:spPr>
        <p:txBody>
          <a:bodyPr/>
          <a:lstStyle/>
          <a:p>
            <a:pPr/>
            <a:r>
              <a:t>How important are</a:t>
            </a:r>
          </a:p>
          <a:p>
            <a:pPr/>
            <a:r>
              <a:t>episodic events?</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 name="Create a metric to…"/>
          <p:cNvSpPr txBox="1"/>
          <p:nvPr>
            <p:ph type="title"/>
          </p:nvPr>
        </p:nvSpPr>
        <p:spPr>
          <a:xfrm>
            <a:off x="4833937" y="3096787"/>
            <a:ext cx="14716126" cy="7522426"/>
          </a:xfrm>
          <a:prstGeom prst="rect">
            <a:avLst/>
          </a:prstGeom>
        </p:spPr>
        <p:txBody>
          <a:bodyPr/>
          <a:lstStyle/>
          <a:p>
            <a:pPr/>
            <a:r>
              <a:t>Create a metric to</a:t>
            </a:r>
          </a:p>
          <a:p>
            <a:pPr/>
            <a:r>
              <a:t>quantify the level</a:t>
            </a:r>
          </a:p>
          <a:p>
            <a:pPr/>
            <a:r>
              <a:t>of episodicity</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0" name="cc_theory_grid.pdf" descr="cc_theory_grid.pdf"/>
          <p:cNvPicPr>
            <a:picLocks noChangeAspect="1"/>
          </p:cNvPicPr>
          <p:nvPr/>
        </p:nvPicPr>
        <p:blipFill>
          <a:blip r:embed="rId2">
            <a:extLst/>
          </a:blip>
          <a:stretch>
            <a:fillRect/>
          </a:stretch>
        </p:blipFill>
        <p:spPr>
          <a:xfrm>
            <a:off x="7102078" y="2607468"/>
            <a:ext cx="10161985" cy="8501064"/>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2" name="cc_theory_grid.pdf" descr="cc_theory_grid.pdf"/>
          <p:cNvPicPr>
            <a:picLocks noChangeAspect="1"/>
          </p:cNvPicPr>
          <p:nvPr/>
        </p:nvPicPr>
        <p:blipFill>
          <a:blip r:embed="rId2">
            <a:extLst/>
          </a:blip>
          <a:stretch>
            <a:fillRect/>
          </a:stretch>
        </p:blipFill>
        <p:spPr>
          <a:xfrm>
            <a:off x="3583781" y="1035843"/>
            <a:ext cx="6063033" cy="5072064"/>
          </a:xfrm>
          <a:prstGeom prst="rect">
            <a:avLst/>
          </a:prstGeom>
          <a:ln w="12700">
            <a:miter lim="400000"/>
          </a:ln>
        </p:spPr>
      </p:pic>
      <p:pic>
        <p:nvPicPr>
          <p:cNvPr id="383" name="cc_theory_vec.pdf" descr="cc_theory_vec.pdf"/>
          <p:cNvPicPr>
            <a:picLocks noChangeAspect="1"/>
          </p:cNvPicPr>
          <p:nvPr/>
        </p:nvPicPr>
        <p:blipFill>
          <a:blip r:embed="rId3">
            <a:extLst/>
          </a:blip>
          <a:stretch>
            <a:fillRect/>
          </a:stretch>
        </p:blipFill>
        <p:spPr>
          <a:xfrm>
            <a:off x="7102078" y="7108031"/>
            <a:ext cx="10161985" cy="1285876"/>
          </a:xfrm>
          <a:prstGeom prst="rect">
            <a:avLst/>
          </a:prstGeom>
          <a:ln w="12700">
            <a:miter lim="400000"/>
          </a:ln>
        </p:spPr>
      </p:pic>
      <p:sp>
        <p:nvSpPr>
          <p:cNvPr id="384" name="Line"/>
          <p:cNvSpPr/>
          <p:nvPr/>
        </p:nvSpPr>
        <p:spPr>
          <a:xfrm>
            <a:off x="9566671" y="1125140"/>
            <a:ext cx="7587445" cy="6106977"/>
          </a:xfrm>
          <a:prstGeom prst="line">
            <a:avLst/>
          </a:prstGeom>
          <a:ln w="25400">
            <a:solidFill>
              <a:srgbClr val="79797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385" name="Line"/>
          <p:cNvSpPr/>
          <p:nvPr/>
        </p:nvSpPr>
        <p:spPr>
          <a:xfrm>
            <a:off x="3673078" y="6036468"/>
            <a:ext cx="3575410" cy="2268793"/>
          </a:xfrm>
          <a:prstGeom prst="line">
            <a:avLst/>
          </a:prstGeom>
          <a:ln w="25400">
            <a:solidFill>
              <a:srgbClr val="79797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7" name="cc_theory_grid.pdf" descr="cc_theory_grid.pdf"/>
          <p:cNvPicPr>
            <a:picLocks noChangeAspect="1"/>
          </p:cNvPicPr>
          <p:nvPr/>
        </p:nvPicPr>
        <p:blipFill>
          <a:blip r:embed="rId2">
            <a:extLst/>
          </a:blip>
          <a:stretch>
            <a:fillRect/>
          </a:stretch>
        </p:blipFill>
        <p:spPr>
          <a:xfrm>
            <a:off x="3583781" y="1035843"/>
            <a:ext cx="6063033" cy="5072064"/>
          </a:xfrm>
          <a:prstGeom prst="rect">
            <a:avLst/>
          </a:prstGeom>
          <a:ln w="12700">
            <a:miter lim="400000"/>
          </a:ln>
        </p:spPr>
      </p:pic>
      <p:pic>
        <p:nvPicPr>
          <p:cNvPr id="388" name="cc_theory_vec.pdf" descr="cc_theory_vec.pdf"/>
          <p:cNvPicPr>
            <a:picLocks noChangeAspect="1"/>
          </p:cNvPicPr>
          <p:nvPr/>
        </p:nvPicPr>
        <p:blipFill>
          <a:blip r:embed="rId3">
            <a:extLst/>
          </a:blip>
          <a:stretch>
            <a:fillRect/>
          </a:stretch>
        </p:blipFill>
        <p:spPr>
          <a:xfrm>
            <a:off x="7102078" y="7108031"/>
            <a:ext cx="10161985" cy="1285876"/>
          </a:xfrm>
          <a:prstGeom prst="rect">
            <a:avLst/>
          </a:prstGeom>
          <a:ln w="12700">
            <a:miter lim="400000"/>
          </a:ln>
        </p:spPr>
      </p:pic>
      <p:sp>
        <p:nvSpPr>
          <p:cNvPr id="389" name="Line"/>
          <p:cNvSpPr/>
          <p:nvPr/>
        </p:nvSpPr>
        <p:spPr>
          <a:xfrm>
            <a:off x="9566671" y="1125140"/>
            <a:ext cx="7587445" cy="6106977"/>
          </a:xfrm>
          <a:prstGeom prst="line">
            <a:avLst/>
          </a:prstGeom>
          <a:ln w="25400">
            <a:solidFill>
              <a:srgbClr val="79797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390" name="Line"/>
          <p:cNvSpPr/>
          <p:nvPr/>
        </p:nvSpPr>
        <p:spPr>
          <a:xfrm>
            <a:off x="3673078" y="6036468"/>
            <a:ext cx="3575410" cy="2268793"/>
          </a:xfrm>
          <a:prstGeom prst="line">
            <a:avLst/>
          </a:prstGeom>
          <a:ln w="25400">
            <a:solidFill>
              <a:srgbClr val="79797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pic>
        <p:nvPicPr>
          <p:cNvPr id="391" name="cc_theory_sortvec.pdf" descr="cc_theory_sortvec.pdf"/>
          <p:cNvPicPr>
            <a:picLocks noChangeAspect="1"/>
          </p:cNvPicPr>
          <p:nvPr/>
        </p:nvPicPr>
        <p:blipFill>
          <a:blip r:embed="rId4">
            <a:extLst/>
          </a:blip>
          <a:stretch>
            <a:fillRect/>
          </a:stretch>
        </p:blipFill>
        <p:spPr>
          <a:xfrm>
            <a:off x="7102078" y="10090546"/>
            <a:ext cx="10161985" cy="1285876"/>
          </a:xfrm>
          <a:prstGeom prst="rect">
            <a:avLst/>
          </a:prstGeom>
          <a:ln w="12700">
            <a:miter lim="400000"/>
          </a:ln>
        </p:spPr>
      </p:pic>
      <p:sp>
        <p:nvSpPr>
          <p:cNvPr id="392" name="Arrow"/>
          <p:cNvSpPr/>
          <p:nvPr/>
        </p:nvSpPr>
        <p:spPr>
          <a:xfrm rot="5400000">
            <a:off x="11415117" y="8786812"/>
            <a:ext cx="1553766" cy="857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676" y="7344"/>
                </a:moveTo>
                <a:lnTo>
                  <a:pt x="10676" y="0"/>
                </a:lnTo>
                <a:lnTo>
                  <a:pt x="21600" y="10800"/>
                </a:lnTo>
                <a:lnTo>
                  <a:pt x="10676" y="21600"/>
                </a:lnTo>
                <a:lnTo>
                  <a:pt x="10676" y="14256"/>
                </a:lnTo>
                <a:lnTo>
                  <a:pt x="0" y="14256"/>
                </a:lnTo>
                <a:lnTo>
                  <a:pt x="0" y="7344"/>
                </a:lnTo>
                <a:close/>
              </a:path>
            </a:pathLst>
          </a:custGeom>
          <a:blipFill>
            <a:blip r:embed="rId5"/>
          </a:blipFill>
          <a:ln w="254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4" name="cc_theory_sortvec.pdf" descr="cc_theory_sortvec.pdf"/>
          <p:cNvPicPr>
            <a:picLocks noChangeAspect="1"/>
          </p:cNvPicPr>
          <p:nvPr/>
        </p:nvPicPr>
        <p:blipFill>
          <a:blip r:embed="rId2">
            <a:extLst/>
          </a:blip>
          <a:stretch>
            <a:fillRect/>
          </a:stretch>
        </p:blipFill>
        <p:spPr>
          <a:xfrm>
            <a:off x="7102078" y="10090546"/>
            <a:ext cx="10161985" cy="1285876"/>
          </a:xfrm>
          <a:prstGeom prst="rect">
            <a:avLst/>
          </a:prstGeom>
          <a:ln w="12700">
            <a:miter lim="400000"/>
          </a:ln>
        </p:spPr>
      </p:pic>
      <p:pic>
        <p:nvPicPr>
          <p:cNvPr id="395" name="cc_theory_cumcum.pdf" descr="cc_theory_cumcum.pdf"/>
          <p:cNvPicPr>
            <a:picLocks noChangeAspect="1"/>
          </p:cNvPicPr>
          <p:nvPr/>
        </p:nvPicPr>
        <p:blipFill>
          <a:blip r:embed="rId3">
            <a:extLst/>
          </a:blip>
          <a:stretch>
            <a:fillRect/>
          </a:stretch>
        </p:blipFill>
        <p:spPr>
          <a:xfrm>
            <a:off x="6655593" y="750093"/>
            <a:ext cx="10787064" cy="8840392"/>
          </a:xfrm>
          <a:prstGeom prst="rect">
            <a:avLst/>
          </a:prstGeom>
          <a:ln w="12700">
            <a:miter lim="400000"/>
          </a:ln>
        </p:spPr>
      </p:pic>
      <p:sp>
        <p:nvSpPr>
          <p:cNvPr id="396" name="Fraction of values"/>
          <p:cNvSpPr txBox="1"/>
          <p:nvPr/>
        </p:nvSpPr>
        <p:spPr>
          <a:xfrm rot="16200000">
            <a:off x="3547727" y="4670226"/>
            <a:ext cx="5197438"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397" name="Fraction of area"/>
          <p:cNvSpPr txBox="1"/>
          <p:nvPr/>
        </p:nvSpPr>
        <p:spPr>
          <a:xfrm>
            <a:off x="9864350" y="9287175"/>
            <a:ext cx="4637442"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9" name="Fraction of values"/>
          <p:cNvSpPr txBox="1"/>
          <p:nvPr/>
        </p:nvSpPr>
        <p:spPr>
          <a:xfrm rot="16200000">
            <a:off x="1458180" y="6349007"/>
            <a:ext cx="5197438"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400" name="Fraction of area"/>
          <p:cNvSpPr txBox="1"/>
          <p:nvPr/>
        </p:nvSpPr>
        <p:spPr>
          <a:xfrm>
            <a:off x="9864350" y="12305410"/>
            <a:ext cx="4637442"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pic>
        <p:nvPicPr>
          <p:cNvPr id="401" name="cc_theory_rectdist.pdf" descr="cc_theory_rectdist.pdf"/>
          <p:cNvPicPr>
            <a:picLocks noChangeAspect="1"/>
          </p:cNvPicPr>
          <p:nvPr/>
        </p:nvPicPr>
        <p:blipFill>
          <a:blip r:embed="rId2">
            <a:extLst/>
          </a:blip>
          <a:stretch>
            <a:fillRect/>
          </a:stretch>
        </p:blipFill>
        <p:spPr>
          <a:xfrm>
            <a:off x="4530328" y="1143000"/>
            <a:ext cx="15323343" cy="11423276"/>
          </a:xfrm>
          <a:prstGeom prst="rect">
            <a:avLst/>
          </a:prstGeom>
          <a:ln w="12700">
            <a:miter lim="400000"/>
          </a:ln>
        </p:spPr>
      </p:pic>
      <p:sp>
        <p:nvSpPr>
          <p:cNvPr id="402" name="50 000 random values, rectangular distribution"/>
          <p:cNvSpPr txBox="1"/>
          <p:nvPr/>
        </p:nvSpPr>
        <p:spPr>
          <a:xfrm>
            <a:off x="7512687" y="133945"/>
            <a:ext cx="13733860" cy="1017985"/>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defTabSz="821531">
              <a:spcBef>
                <a:spcPts val="0"/>
              </a:spcBef>
              <a:defRPr sz="5000">
                <a:solidFill>
                  <a:srgbClr val="797979"/>
                </a:solidFill>
                <a:latin typeface="Avenir Book"/>
                <a:ea typeface="Avenir Book"/>
                <a:cs typeface="Avenir Book"/>
                <a:sym typeface="Avenir Book"/>
              </a:defRPr>
            </a:lvl1pPr>
          </a:lstStyle>
          <a:p>
            <a:pPr/>
            <a:r>
              <a:t>50 000 random values, rectangular distribution</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4" name="Fraction of values"/>
          <p:cNvSpPr txBox="1"/>
          <p:nvPr/>
        </p:nvSpPr>
        <p:spPr>
          <a:xfrm rot="16200000">
            <a:off x="1458180" y="6349007"/>
            <a:ext cx="5197438"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405" name="Fraction of area"/>
          <p:cNvSpPr txBox="1"/>
          <p:nvPr/>
        </p:nvSpPr>
        <p:spPr>
          <a:xfrm>
            <a:off x="9864350" y="12305410"/>
            <a:ext cx="4637442"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pic>
        <p:nvPicPr>
          <p:cNvPr id="406" name="cc_theory_normrectdist.pdf" descr="cc_theory_normrectdist.pdf"/>
          <p:cNvPicPr>
            <a:picLocks noChangeAspect="1"/>
          </p:cNvPicPr>
          <p:nvPr/>
        </p:nvPicPr>
        <p:blipFill>
          <a:blip r:embed="rId2">
            <a:extLst/>
          </a:blip>
          <a:stretch>
            <a:fillRect/>
          </a:stretch>
        </p:blipFill>
        <p:spPr>
          <a:xfrm>
            <a:off x="4530328" y="1143000"/>
            <a:ext cx="15323343" cy="11423276"/>
          </a:xfrm>
          <a:prstGeom prst="rect">
            <a:avLst/>
          </a:prstGeom>
          <a:ln w="12700">
            <a:miter lim="400000"/>
          </a:ln>
        </p:spPr>
      </p:pic>
      <p:sp>
        <p:nvSpPr>
          <p:cNvPr id="407" name="50 000 random values, normal distribution"/>
          <p:cNvSpPr txBox="1"/>
          <p:nvPr/>
        </p:nvSpPr>
        <p:spPr>
          <a:xfrm>
            <a:off x="7512687" y="133945"/>
            <a:ext cx="13733860" cy="1017985"/>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defTabSz="821531">
              <a:spcBef>
                <a:spcPts val="0"/>
              </a:spcBef>
              <a:defRPr sz="5000">
                <a:solidFill>
                  <a:srgbClr val="797979"/>
                </a:solidFill>
                <a:latin typeface="Avenir Book"/>
                <a:ea typeface="Avenir Book"/>
                <a:cs typeface="Avenir Book"/>
                <a:sym typeface="Avenir Book"/>
              </a:defRPr>
            </a:lvl1pPr>
          </a:lstStyle>
          <a:p>
            <a:pPr/>
            <a:r>
              <a:t>50 000 random values, normal distribution</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9" name="Fraction of values"/>
          <p:cNvSpPr txBox="1"/>
          <p:nvPr/>
        </p:nvSpPr>
        <p:spPr>
          <a:xfrm rot="16200000">
            <a:off x="1458180" y="6349007"/>
            <a:ext cx="5197438"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410" name="Fraction of area"/>
          <p:cNvSpPr txBox="1"/>
          <p:nvPr/>
        </p:nvSpPr>
        <p:spPr>
          <a:xfrm>
            <a:off x="9864350" y="12305410"/>
            <a:ext cx="4637442"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pic>
        <p:nvPicPr>
          <p:cNvPr id="411" name="cc_theory_lognormrectdist.pdf" descr="cc_theory_lognormrectdist.pdf"/>
          <p:cNvPicPr>
            <a:picLocks noChangeAspect="1"/>
          </p:cNvPicPr>
          <p:nvPr/>
        </p:nvPicPr>
        <p:blipFill>
          <a:blip r:embed="rId2">
            <a:extLst/>
          </a:blip>
          <a:stretch>
            <a:fillRect/>
          </a:stretch>
        </p:blipFill>
        <p:spPr>
          <a:xfrm>
            <a:off x="4530328" y="1143000"/>
            <a:ext cx="15323343" cy="11423276"/>
          </a:xfrm>
          <a:prstGeom prst="rect">
            <a:avLst/>
          </a:prstGeom>
          <a:ln w="12700">
            <a:miter lim="400000"/>
          </a:ln>
        </p:spPr>
      </p:pic>
      <p:sp>
        <p:nvSpPr>
          <p:cNvPr id="412" name="50 000 random values, log-normal distribution"/>
          <p:cNvSpPr txBox="1"/>
          <p:nvPr/>
        </p:nvSpPr>
        <p:spPr>
          <a:xfrm>
            <a:off x="7512687" y="133945"/>
            <a:ext cx="13733860" cy="1017985"/>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defTabSz="821531">
              <a:spcBef>
                <a:spcPts val="0"/>
              </a:spcBef>
              <a:defRPr sz="5000">
                <a:solidFill>
                  <a:srgbClr val="797979"/>
                </a:solidFill>
                <a:latin typeface="Avenir Book"/>
                <a:ea typeface="Avenir Book"/>
                <a:cs typeface="Avenir Book"/>
                <a:sym typeface="Avenir Book"/>
              </a:defRPr>
            </a:lvl1pPr>
          </a:lstStyle>
          <a:p>
            <a:pPr/>
            <a:r>
              <a:t>50 000 random values, log-normal distribution</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4" name="cumcumtot_posneg_sst.pdf" descr="cumcumtot_posneg_sst.pdf"/>
          <p:cNvPicPr>
            <a:picLocks noChangeAspect="1"/>
          </p:cNvPicPr>
          <p:nvPr/>
        </p:nvPicPr>
        <p:blipFill>
          <a:blip r:embed="rId2">
            <a:extLst/>
          </a:blip>
          <a:stretch>
            <a:fillRect/>
          </a:stretch>
        </p:blipFill>
        <p:spPr>
          <a:xfrm>
            <a:off x="4530328" y="1143000"/>
            <a:ext cx="15323343" cy="11423276"/>
          </a:xfrm>
          <a:prstGeom prst="rect">
            <a:avLst/>
          </a:prstGeom>
          <a:ln w="12700">
            <a:miter lim="400000"/>
          </a:ln>
        </p:spPr>
      </p:pic>
      <p:sp>
        <p:nvSpPr>
          <p:cNvPr id="415" name="Fraction of values"/>
          <p:cNvSpPr txBox="1"/>
          <p:nvPr/>
        </p:nvSpPr>
        <p:spPr>
          <a:xfrm rot="16200000">
            <a:off x="1458180" y="6349007"/>
            <a:ext cx="5197438"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416" name="Fraction of area"/>
          <p:cNvSpPr txBox="1"/>
          <p:nvPr/>
        </p:nvSpPr>
        <p:spPr>
          <a:xfrm>
            <a:off x="9864350" y="12305410"/>
            <a:ext cx="4637442"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sp>
        <p:nvSpPr>
          <p:cNvPr id="417" name="All changes in SST"/>
          <p:cNvSpPr txBox="1"/>
          <p:nvPr/>
        </p:nvSpPr>
        <p:spPr>
          <a:xfrm>
            <a:off x="7512687" y="133945"/>
            <a:ext cx="13733860" cy="1017985"/>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defTabSz="821531">
              <a:spcBef>
                <a:spcPts val="0"/>
              </a:spcBef>
              <a:defRPr sz="5000">
                <a:solidFill>
                  <a:srgbClr val="797979"/>
                </a:solidFill>
                <a:latin typeface="Avenir Book"/>
                <a:ea typeface="Avenir Book"/>
                <a:cs typeface="Avenir Book"/>
                <a:sym typeface="Avenir Book"/>
              </a:defRPr>
            </a:lvl1pPr>
          </a:lstStyle>
          <a:p>
            <a:pPr/>
            <a:r>
              <a:t>All changes in SST</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9" name="cumcumtot_posneg_sst_posneg_chl.pdf" descr="cumcumtot_posneg_sst_posneg_chl.pdf"/>
          <p:cNvPicPr>
            <a:picLocks noChangeAspect="1"/>
          </p:cNvPicPr>
          <p:nvPr/>
        </p:nvPicPr>
        <p:blipFill>
          <a:blip r:embed="rId2">
            <a:extLst/>
          </a:blip>
          <a:stretch>
            <a:fillRect/>
          </a:stretch>
        </p:blipFill>
        <p:spPr>
          <a:xfrm>
            <a:off x="4530328" y="1143000"/>
            <a:ext cx="15323343" cy="11423276"/>
          </a:xfrm>
          <a:prstGeom prst="rect">
            <a:avLst/>
          </a:prstGeom>
          <a:ln w="12700">
            <a:miter lim="400000"/>
          </a:ln>
        </p:spPr>
      </p:pic>
      <p:sp>
        <p:nvSpPr>
          <p:cNvPr id="420" name="Fraction of values"/>
          <p:cNvSpPr txBox="1"/>
          <p:nvPr/>
        </p:nvSpPr>
        <p:spPr>
          <a:xfrm rot="16200000">
            <a:off x="1458180" y="6349007"/>
            <a:ext cx="5197438"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421" name="Fraction of area"/>
          <p:cNvSpPr txBox="1"/>
          <p:nvPr/>
        </p:nvSpPr>
        <p:spPr>
          <a:xfrm>
            <a:off x="9864350" y="12305410"/>
            <a:ext cx="4637442"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sp>
        <p:nvSpPr>
          <p:cNvPr id="422" name="All changes in Chl"/>
          <p:cNvSpPr txBox="1"/>
          <p:nvPr/>
        </p:nvSpPr>
        <p:spPr>
          <a:xfrm>
            <a:off x="7512687" y="133945"/>
            <a:ext cx="13733860" cy="1017985"/>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r" defTabSz="821531">
              <a:spcBef>
                <a:spcPts val="0"/>
              </a:spcBef>
              <a:defRPr sz="5000">
                <a:solidFill>
                  <a:srgbClr val="797979"/>
                </a:solidFill>
                <a:latin typeface="Avenir Book"/>
                <a:ea typeface="Avenir Book"/>
                <a:cs typeface="Avenir Book"/>
                <a:sym typeface="Avenir Book"/>
              </a:defRPr>
            </a:lvl1pPr>
          </a:lstStyle>
          <a:p>
            <a:pPr/>
            <a:r>
              <a:t>All changes in Chl</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4" name="cumcumtot_posneg_sst_posneg_chl.pdf" descr="cumcumtot_posneg_sst_posneg_chl.pdf"/>
          <p:cNvPicPr>
            <a:picLocks noChangeAspect="1"/>
          </p:cNvPicPr>
          <p:nvPr/>
        </p:nvPicPr>
        <p:blipFill>
          <a:blip r:embed="rId2">
            <a:extLst/>
          </a:blip>
          <a:stretch>
            <a:fillRect/>
          </a:stretch>
        </p:blipFill>
        <p:spPr>
          <a:xfrm>
            <a:off x="4530328" y="1143000"/>
            <a:ext cx="15323343" cy="11423276"/>
          </a:xfrm>
          <a:prstGeom prst="rect">
            <a:avLst/>
          </a:prstGeom>
          <a:ln w="12700">
            <a:miter lim="400000"/>
          </a:ln>
        </p:spPr>
      </p:pic>
      <p:sp>
        <p:nvSpPr>
          <p:cNvPr id="425" name="Fraction of values"/>
          <p:cNvSpPr txBox="1"/>
          <p:nvPr/>
        </p:nvSpPr>
        <p:spPr>
          <a:xfrm rot="16200000">
            <a:off x="1458180" y="6349007"/>
            <a:ext cx="5197438" cy="101798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values</a:t>
            </a:r>
          </a:p>
        </p:txBody>
      </p:sp>
      <p:sp>
        <p:nvSpPr>
          <p:cNvPr id="426" name="Fraction of area"/>
          <p:cNvSpPr txBox="1"/>
          <p:nvPr/>
        </p:nvSpPr>
        <p:spPr>
          <a:xfrm>
            <a:off x="9864350" y="12305410"/>
            <a:ext cx="4637442"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Avenir Book"/>
                <a:ea typeface="Avenir Book"/>
                <a:cs typeface="Avenir Book"/>
                <a:sym typeface="Avenir Book"/>
              </a:defRPr>
            </a:lvl1pPr>
          </a:lstStyle>
          <a:p>
            <a:pPr/>
            <a:r>
              <a:t>Fraction of area</a:t>
            </a:r>
          </a:p>
        </p:txBody>
      </p:sp>
      <p:sp>
        <p:nvSpPr>
          <p:cNvPr id="427" name="Line"/>
          <p:cNvSpPr/>
          <p:nvPr/>
        </p:nvSpPr>
        <p:spPr>
          <a:xfrm flipH="1">
            <a:off x="6762749" y="1446609"/>
            <a:ext cx="1" cy="10699859"/>
          </a:xfrm>
          <a:prstGeom prst="line">
            <a:avLst/>
          </a:prstGeom>
          <a:ln w="50800">
            <a:solidFill>
              <a:srgbClr val="9437FF"/>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428" name="Line"/>
          <p:cNvSpPr/>
          <p:nvPr/>
        </p:nvSpPr>
        <p:spPr>
          <a:xfrm flipH="1">
            <a:off x="5226843" y="4841984"/>
            <a:ext cx="14220806" cy="22"/>
          </a:xfrm>
          <a:prstGeom prst="line">
            <a:avLst/>
          </a:prstGeom>
          <a:ln w="50800">
            <a:solidFill>
              <a:srgbClr val="9437FF"/>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p>
        </p:txBody>
      </p:sp>
      <p:sp>
        <p:nvSpPr>
          <p:cNvPr id="429" name="10% of values"/>
          <p:cNvSpPr txBox="1"/>
          <p:nvPr/>
        </p:nvSpPr>
        <p:spPr>
          <a:xfrm>
            <a:off x="4090449" y="107156"/>
            <a:ext cx="5326431" cy="1321594"/>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10% of values</a:t>
            </a:r>
          </a:p>
        </p:txBody>
      </p:sp>
      <p:sp>
        <p:nvSpPr>
          <p:cNvPr id="430" name="70% of change"/>
          <p:cNvSpPr txBox="1"/>
          <p:nvPr/>
        </p:nvSpPr>
        <p:spPr>
          <a:xfrm>
            <a:off x="13667416" y="4845843"/>
            <a:ext cx="5746370" cy="132159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70% of change</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2" name="Image" descr="Image"/>
          <p:cNvPicPr>
            <a:picLocks noChangeAspect="1"/>
          </p:cNvPicPr>
          <p:nvPr/>
        </p:nvPicPr>
        <p:blipFill>
          <a:blip r:embed="rId2">
            <a:extLst/>
          </a:blip>
          <a:stretch>
            <a:fillRect/>
          </a:stretch>
        </p:blipFill>
        <p:spPr>
          <a:xfrm>
            <a:off x="3785549" y="842552"/>
            <a:ext cx="16470010" cy="12030896"/>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4" name="Angular, futuristic, white corridor with shadows" descr="Angular, futuristic, white corridor with shadows"/>
          <p:cNvPicPr>
            <a:picLocks noChangeAspect="1"/>
          </p:cNvPicPr>
          <p:nvPr>
            <p:ph type="pic" idx="21"/>
          </p:nvPr>
        </p:nvPicPr>
        <p:blipFill>
          <a:blip r:embed="rId2">
            <a:extLst/>
          </a:blip>
          <a:srcRect l="0" t="21513" r="0" b="21513"/>
          <a:stretch>
            <a:fillRect/>
          </a:stretch>
        </p:blipFill>
        <p:spPr>
          <a:xfrm>
            <a:off x="0" y="0"/>
            <a:ext cx="24384000" cy="13716000"/>
          </a:xfrm>
          <a:prstGeom prst="rect">
            <a:avLst/>
          </a:prstGeom>
        </p:spPr>
      </p:pic>
      <p:sp>
        <p:nvSpPr>
          <p:cNvPr id="435" name="Minimum Connectivity Times"/>
          <p:cNvSpPr txBox="1"/>
          <p:nvPr>
            <p:ph type="body" idx="22"/>
          </p:nvPr>
        </p:nvSpPr>
        <p:spPr>
          <a:prstGeom prst="rect">
            <a:avLst/>
          </a:prstGeom>
        </p:spPr>
        <p:txBody>
          <a:bodyPr/>
          <a:lstStyle/>
          <a:p>
            <a:pPr/>
            <a:r>
              <a:t>Minimum Connectivity Times</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7" name="Image" descr="Image"/>
          <p:cNvPicPr>
            <a:picLocks noChangeAspect="1"/>
          </p:cNvPicPr>
          <p:nvPr/>
        </p:nvPicPr>
        <p:blipFill>
          <a:blip r:embed="rId2">
            <a:extLst/>
          </a:blip>
          <a:stretch>
            <a:fillRect/>
          </a:stretch>
        </p:blipFill>
        <p:spPr>
          <a:xfrm>
            <a:off x="3262312" y="2612770"/>
            <a:ext cx="17859376" cy="8490464"/>
          </a:xfrm>
          <a:prstGeom prst="rect">
            <a:avLst/>
          </a:prstGeom>
          <a:ln w="12700">
            <a:miter lim="400000"/>
          </a:ln>
        </p:spPr>
      </p:pic>
      <p:sp>
        <p:nvSpPr>
          <p:cNvPr id="438" name="ECCO2 1/4° global state estimate"/>
          <p:cNvSpPr txBox="1"/>
          <p:nvPr/>
        </p:nvSpPr>
        <p:spPr>
          <a:xfrm>
            <a:off x="10392292" y="10757598"/>
            <a:ext cx="10784841"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Gotham Book"/>
                <a:ea typeface="Gotham Book"/>
                <a:cs typeface="Gotham Book"/>
                <a:sym typeface="Gotham Book"/>
              </a:defRPr>
            </a:lvl1pPr>
          </a:lstStyle>
          <a:p>
            <a:pPr/>
            <a:r>
              <a:t>ECCO2 1/4° global state estimate </a:t>
            </a:r>
          </a:p>
        </p:txBody>
      </p:sp>
      <p:sp>
        <p:nvSpPr>
          <p:cNvPr id="439" name="DOI:10.1038/ncomms11239"/>
          <p:cNvSpPr txBox="1"/>
          <p:nvPr/>
        </p:nvSpPr>
        <p:spPr>
          <a:xfrm>
            <a:off x="13279955" y="13192771"/>
            <a:ext cx="11148654" cy="4922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r">
              <a:defRPr sz="2400"/>
            </a:lvl1pPr>
          </a:lstStyle>
          <a:p>
            <a:pPr/>
            <a:r>
              <a:t>DOI:10.1038/ncomms11239</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1" name="checkerboard.png" descr="checkerboard.png"/>
          <p:cNvPicPr>
            <a:picLocks noChangeAspect="1"/>
          </p:cNvPicPr>
          <p:nvPr/>
        </p:nvPicPr>
        <p:blipFill>
          <a:blip r:embed="rId2">
            <a:extLst/>
          </a:blip>
          <a:stretch>
            <a:fillRect/>
          </a:stretch>
        </p:blipFill>
        <p:spPr>
          <a:xfrm>
            <a:off x="3262312" y="2664424"/>
            <a:ext cx="17859376" cy="8387152"/>
          </a:xfrm>
          <a:prstGeom prst="rect">
            <a:avLst/>
          </a:prstGeom>
          <a:ln w="12700">
            <a:miter lim="400000"/>
          </a:ln>
        </p:spPr>
      </p:pic>
      <p:sp>
        <p:nvSpPr>
          <p:cNvPr id="442" name="2° x 2° patches for connectivity"/>
          <p:cNvSpPr txBox="1"/>
          <p:nvPr/>
        </p:nvSpPr>
        <p:spPr>
          <a:xfrm>
            <a:off x="11376145" y="10745692"/>
            <a:ext cx="10067291" cy="1017985"/>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5000">
                <a:solidFill>
                  <a:srgbClr val="797979"/>
                </a:solidFill>
                <a:latin typeface="Gotham Book"/>
                <a:ea typeface="Gotham Book"/>
                <a:cs typeface="Gotham Book"/>
                <a:sym typeface="Gotham Book"/>
              </a:defRPr>
            </a:lvl1pPr>
          </a:lstStyle>
          <a:p>
            <a:pPr/>
            <a:r>
              <a:t>2° x 2° patches for connectivity</a:t>
            </a:r>
          </a:p>
        </p:txBody>
      </p:sp>
      <p:sp>
        <p:nvSpPr>
          <p:cNvPr id="443" name="DOI:10.1038/ncomms11239"/>
          <p:cNvSpPr txBox="1"/>
          <p:nvPr/>
        </p:nvSpPr>
        <p:spPr>
          <a:xfrm>
            <a:off x="13279955" y="13205471"/>
            <a:ext cx="11148654" cy="4922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r">
              <a:defRPr sz="2400"/>
            </a:lvl1pPr>
          </a:lstStyle>
          <a:p>
            <a:pPr/>
            <a:r>
              <a:t>DOI:10.1038/ncomms11239</a:t>
            </a:r>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5" name="example_pathway.png" descr="example_pathway.png"/>
          <p:cNvPicPr>
            <a:picLocks noChangeAspect="1"/>
          </p:cNvPicPr>
          <p:nvPr/>
        </p:nvPicPr>
        <p:blipFill>
          <a:blip r:embed="rId2">
            <a:extLst/>
          </a:blip>
          <a:stretch>
            <a:fillRect/>
          </a:stretch>
        </p:blipFill>
        <p:spPr>
          <a:xfrm>
            <a:off x="3262312" y="2669990"/>
            <a:ext cx="17859376" cy="8376019"/>
          </a:xfrm>
          <a:prstGeom prst="rect">
            <a:avLst/>
          </a:prstGeom>
          <a:ln w="12700">
            <a:miter lim="400000"/>
          </a:ln>
        </p:spPr>
      </p:pic>
      <p:sp>
        <p:nvSpPr>
          <p:cNvPr id="446" name="DOI:10.1038/ncomms11239"/>
          <p:cNvSpPr txBox="1"/>
          <p:nvPr/>
        </p:nvSpPr>
        <p:spPr>
          <a:xfrm>
            <a:off x="13279955" y="13192771"/>
            <a:ext cx="11148654" cy="4922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r">
              <a:defRPr sz="2400"/>
            </a:lvl1pPr>
          </a:lstStyle>
          <a:p>
            <a:pPr/>
            <a:r>
              <a:t>DOI:10.1038/ncomms11239</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8" name="Image" descr="Image"/>
          <p:cNvPicPr>
            <a:picLocks noChangeAspect="1"/>
          </p:cNvPicPr>
          <p:nvPr/>
        </p:nvPicPr>
        <p:blipFill>
          <a:blip r:embed="rId2">
            <a:extLst/>
          </a:blip>
          <a:stretch>
            <a:fillRect/>
          </a:stretch>
        </p:blipFill>
        <p:spPr>
          <a:xfrm>
            <a:off x="3797916" y="3772606"/>
            <a:ext cx="16788168" cy="6170788"/>
          </a:xfrm>
          <a:prstGeom prst="rect">
            <a:avLst/>
          </a:prstGeom>
          <a:ln w="12700">
            <a:miter lim="400000"/>
          </a:ln>
        </p:spPr>
      </p:pic>
      <p:sp>
        <p:nvSpPr>
          <p:cNvPr id="449" name="Rectangle"/>
          <p:cNvSpPr/>
          <p:nvPr/>
        </p:nvSpPr>
        <p:spPr>
          <a:xfrm>
            <a:off x="13596937" y="8572500"/>
            <a:ext cx="6196274" cy="252543"/>
          </a:xfrm>
          <a:prstGeom prst="rect">
            <a:avLst/>
          </a:prstGeom>
          <a:solidFill>
            <a:srgbClr val="F5D328">
              <a:alpha val="21448"/>
            </a:srgbClr>
          </a:solidFill>
          <a:ln w="12700">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otham Book"/>
                <a:ea typeface="Gotham Book"/>
                <a:cs typeface="Gotham Book"/>
                <a:sym typeface="Gotham Book"/>
              </a:defRPr>
            </a:pP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1" name="Image" descr="Image"/>
          <p:cNvPicPr>
            <a:picLocks noChangeAspect="1"/>
          </p:cNvPicPr>
          <p:nvPr/>
        </p:nvPicPr>
        <p:blipFill>
          <a:blip r:embed="rId2">
            <a:extLst/>
          </a:blip>
          <a:stretch>
            <a:fillRect/>
          </a:stretch>
        </p:blipFill>
        <p:spPr>
          <a:xfrm>
            <a:off x="-1" y="-457540"/>
            <a:ext cx="24384001" cy="26696080"/>
          </a:xfrm>
          <a:prstGeom prst="rect">
            <a:avLst/>
          </a:prstGeom>
          <a:ln w="12700">
            <a:miter lim="400000"/>
          </a:ln>
        </p:spPr>
      </p:pic>
      <p:sp>
        <p:nvSpPr>
          <p:cNvPr id="452" name="Extreme Temperatures"/>
          <p:cNvSpPr txBox="1"/>
          <p:nvPr/>
        </p:nvSpPr>
        <p:spPr>
          <a:xfrm>
            <a:off x="-28084" y="10087974"/>
            <a:ext cx="24440168" cy="1915418"/>
          </a:xfrm>
          <a:prstGeom prst="rect">
            <a:avLst/>
          </a:prstGeom>
          <a:solidFill>
            <a:srgbClr val="FFFFFF">
              <a:alpha val="60002"/>
            </a:srgbClr>
          </a:solidFill>
          <a:ln w="12700">
            <a:solidFill>
              <a:srgbClr val="000000">
                <a:alpha val="60002"/>
              </a:srgbClr>
            </a:solidFill>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lgn="ctr" defTabSz="2438400">
              <a:lnSpc>
                <a:spcPct val="90000"/>
              </a:lnSpc>
              <a:spcBef>
                <a:spcPts val="0"/>
              </a:spcBef>
              <a:defRPr spc="-100" sz="10000">
                <a:latin typeface="Gotham Light"/>
                <a:ea typeface="Gotham Light"/>
                <a:cs typeface="Gotham Light"/>
                <a:sym typeface="Gotham Light"/>
              </a:defRPr>
            </a:lvl1pPr>
          </a:lstStyle>
          <a:p>
            <a:pPr/>
            <a:r>
              <a:t>Extreme Temperatures</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4" name="sst_hist_1985_2019_2095.pdf" descr="sst_hist_1985_2019_2095.pdf"/>
          <p:cNvPicPr>
            <a:picLocks noChangeAspect="1"/>
          </p:cNvPicPr>
          <p:nvPr/>
        </p:nvPicPr>
        <p:blipFill>
          <a:blip r:embed="rId2">
            <a:extLst/>
          </a:blip>
          <a:stretch>
            <a:fillRect/>
          </a:stretch>
        </p:blipFill>
        <p:spPr>
          <a:xfrm>
            <a:off x="3732613" y="513459"/>
            <a:ext cx="16918774" cy="12689082"/>
          </a:xfrm>
          <a:prstGeom prst="rect">
            <a:avLst/>
          </a:prstGeom>
          <a:ln w="12700">
            <a:miter lim="400000"/>
          </a:ln>
        </p:spPr>
      </p:pic>
      <p:sp>
        <p:nvSpPr>
          <p:cNvPr id="455" name="SST (°C)"/>
          <p:cNvSpPr txBox="1"/>
          <p:nvPr/>
        </p:nvSpPr>
        <p:spPr>
          <a:xfrm>
            <a:off x="11293995" y="12488068"/>
            <a:ext cx="1796010"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600">
                <a:solidFill>
                  <a:srgbClr val="797979"/>
                </a:solidFill>
                <a:latin typeface="Avenir Book"/>
                <a:ea typeface="Avenir Book"/>
                <a:cs typeface="Avenir Book"/>
                <a:sym typeface="Avenir Book"/>
              </a:defRPr>
            </a:lvl1pPr>
          </a:lstStyle>
          <a:p>
            <a:pPr/>
            <a:r>
              <a:t>SST (°C)</a:t>
            </a:r>
          </a:p>
        </p:txBody>
      </p:sp>
      <p:sp>
        <p:nvSpPr>
          <p:cNvPr id="456" name="Area (km2)"/>
          <p:cNvSpPr txBox="1"/>
          <p:nvPr/>
        </p:nvSpPr>
        <p:spPr>
          <a:xfrm rot="16200000">
            <a:off x="3197726" y="6475412"/>
            <a:ext cx="2248485"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lgn="ctr" defTabSz="821531">
              <a:spcBef>
                <a:spcPts val="0"/>
              </a:spcBef>
              <a:defRPr sz="3600">
                <a:solidFill>
                  <a:srgbClr val="797979"/>
                </a:solidFill>
                <a:latin typeface="Avenir Book"/>
                <a:ea typeface="Avenir Book"/>
                <a:cs typeface="Avenir Book"/>
                <a:sym typeface="Avenir Book"/>
              </a:defRPr>
            </a:pPr>
            <a:r>
              <a:t>Area (km</a:t>
            </a:r>
            <a:r>
              <a:rPr baseline="31999"/>
              <a:t>2</a:t>
            </a:r>
            <a:r>
              <a:t>)</a:t>
            </a:r>
          </a:p>
        </p:txBody>
      </p:sp>
      <p:pic>
        <p:nvPicPr>
          <p:cNvPr id="457" name="Image" descr="Image"/>
          <p:cNvPicPr>
            <a:picLocks noChangeAspect="1"/>
          </p:cNvPicPr>
          <p:nvPr/>
        </p:nvPicPr>
        <p:blipFill>
          <a:blip r:embed="rId3">
            <a:extLst/>
          </a:blip>
          <a:stretch>
            <a:fillRect/>
          </a:stretch>
        </p:blipFill>
        <p:spPr>
          <a:xfrm>
            <a:off x="6008907" y="4167570"/>
            <a:ext cx="8266526" cy="1231484"/>
          </a:xfrm>
          <a:prstGeom prst="rect">
            <a:avLst/>
          </a:prstGeom>
          <a:ln w="12700">
            <a:miter lim="400000"/>
          </a:ln>
        </p:spPr>
      </p:pic>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9" name="Image" descr="Image"/>
          <p:cNvPicPr>
            <a:picLocks noChangeAspect="1"/>
          </p:cNvPicPr>
          <p:nvPr/>
        </p:nvPicPr>
        <p:blipFill>
          <a:blip r:embed="rId2">
            <a:extLst/>
          </a:blip>
          <a:stretch>
            <a:fillRect/>
          </a:stretch>
        </p:blipFill>
        <p:spPr>
          <a:xfrm>
            <a:off x="545061" y="0"/>
            <a:ext cx="23293877" cy="13716000"/>
          </a:xfrm>
          <a:prstGeom prst="rect">
            <a:avLst/>
          </a:prstGeom>
          <a:ln w="12700">
            <a:miter lim="400000"/>
          </a:ln>
        </p:spPr>
      </p:pic>
      <p:sp>
        <p:nvSpPr>
          <p:cNvPr id="460" name="1985-1990"/>
          <p:cNvSpPr txBox="1"/>
          <p:nvPr/>
        </p:nvSpPr>
        <p:spPr>
          <a:xfrm>
            <a:off x="15627946" y="1039812"/>
            <a:ext cx="2341449"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600">
                <a:solidFill>
                  <a:srgbClr val="FFFFFF"/>
                </a:solidFill>
                <a:latin typeface="Avenir Book"/>
                <a:ea typeface="Avenir Book"/>
                <a:cs typeface="Avenir Book"/>
                <a:sym typeface="Avenir Book"/>
              </a:defRPr>
            </a:lvl1pPr>
          </a:lstStyle>
          <a:p>
            <a:pPr/>
            <a:r>
              <a:t>1985-1990</a:t>
            </a:r>
          </a:p>
        </p:txBody>
      </p:sp>
      <p:sp>
        <p:nvSpPr>
          <p:cNvPr id="461" name="MaxMonSST"/>
          <p:cNvSpPr txBox="1"/>
          <p:nvPr/>
        </p:nvSpPr>
        <p:spPr>
          <a:xfrm>
            <a:off x="15627946" y="9212262"/>
            <a:ext cx="4862908"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FFFFFF"/>
                </a:solidFill>
                <a:latin typeface="Avenir Book"/>
                <a:ea typeface="Avenir Book"/>
                <a:cs typeface="Avenir Book"/>
                <a:sym typeface="Avenir Book"/>
              </a:defRPr>
            </a:lvl1pPr>
          </a:lstStyle>
          <a:p>
            <a:pPr/>
            <a:r>
              <a:t>MaxMonSST</a:t>
            </a:r>
          </a:p>
        </p:txBody>
      </p:sp>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3" name="Image" descr="Image"/>
          <p:cNvPicPr>
            <a:picLocks noChangeAspect="1"/>
          </p:cNvPicPr>
          <p:nvPr/>
        </p:nvPicPr>
        <p:blipFill>
          <a:blip r:embed="rId2">
            <a:extLst/>
          </a:blip>
          <a:stretch>
            <a:fillRect/>
          </a:stretch>
        </p:blipFill>
        <p:spPr>
          <a:xfrm>
            <a:off x="545061" y="-1"/>
            <a:ext cx="23293877" cy="13716001"/>
          </a:xfrm>
          <a:prstGeom prst="rect">
            <a:avLst/>
          </a:prstGeom>
          <a:ln w="12700">
            <a:miter lim="400000"/>
          </a:ln>
        </p:spPr>
      </p:pic>
      <p:sp>
        <p:nvSpPr>
          <p:cNvPr id="464" name="MaxMonSST"/>
          <p:cNvSpPr txBox="1"/>
          <p:nvPr/>
        </p:nvSpPr>
        <p:spPr>
          <a:xfrm>
            <a:off x="15627946" y="9212262"/>
            <a:ext cx="4862908"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FFFFFF"/>
                </a:solidFill>
                <a:latin typeface="Avenir Book"/>
                <a:ea typeface="Avenir Book"/>
                <a:cs typeface="Avenir Book"/>
                <a:sym typeface="Avenir Book"/>
              </a:defRPr>
            </a:lvl1pPr>
          </a:lstStyle>
          <a:p>
            <a:pPr/>
            <a:r>
              <a:t>MaxMonSST</a:t>
            </a:r>
          </a:p>
        </p:txBody>
      </p:sp>
      <p:sp>
        <p:nvSpPr>
          <p:cNvPr id="465" name="2019-2023"/>
          <p:cNvSpPr txBox="1"/>
          <p:nvPr/>
        </p:nvSpPr>
        <p:spPr>
          <a:xfrm>
            <a:off x="15627946" y="1039812"/>
            <a:ext cx="2341449"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600">
                <a:solidFill>
                  <a:srgbClr val="FFFFFF"/>
                </a:solidFill>
                <a:latin typeface="Avenir Book"/>
                <a:ea typeface="Avenir Book"/>
                <a:cs typeface="Avenir Book"/>
                <a:sym typeface="Avenir Book"/>
              </a:defRPr>
            </a:lvl1pPr>
          </a:lstStyle>
          <a:p>
            <a:pPr/>
            <a:r>
              <a:t>2019-2023</a:t>
            </a:r>
          </a:p>
        </p:txBody>
      </p:sp>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7" name="Image" descr="Image"/>
          <p:cNvPicPr>
            <a:picLocks noChangeAspect="1"/>
          </p:cNvPicPr>
          <p:nvPr/>
        </p:nvPicPr>
        <p:blipFill>
          <a:blip r:embed="rId2">
            <a:extLst/>
          </a:blip>
          <a:stretch>
            <a:fillRect/>
          </a:stretch>
        </p:blipFill>
        <p:spPr>
          <a:xfrm>
            <a:off x="545061" y="-1"/>
            <a:ext cx="23293877" cy="13716001"/>
          </a:xfrm>
          <a:prstGeom prst="rect">
            <a:avLst/>
          </a:prstGeom>
          <a:ln w="12700">
            <a:miter lim="400000"/>
          </a:ln>
        </p:spPr>
      </p:pic>
      <p:sp>
        <p:nvSpPr>
          <p:cNvPr id="468" name="MaxMonSST"/>
          <p:cNvSpPr txBox="1"/>
          <p:nvPr/>
        </p:nvSpPr>
        <p:spPr>
          <a:xfrm>
            <a:off x="15627946" y="9212262"/>
            <a:ext cx="4862908"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FFFFFF"/>
                </a:solidFill>
                <a:latin typeface="Avenir Book"/>
                <a:ea typeface="Avenir Book"/>
                <a:cs typeface="Avenir Book"/>
                <a:sym typeface="Avenir Book"/>
              </a:defRPr>
            </a:lvl1pPr>
          </a:lstStyle>
          <a:p>
            <a:pPr/>
            <a:r>
              <a:t>MaxMonSST</a:t>
            </a:r>
          </a:p>
        </p:txBody>
      </p:sp>
      <p:sp>
        <p:nvSpPr>
          <p:cNvPr id="469" name="2095-2100"/>
          <p:cNvSpPr txBox="1"/>
          <p:nvPr/>
        </p:nvSpPr>
        <p:spPr>
          <a:xfrm>
            <a:off x="15627946" y="1039812"/>
            <a:ext cx="2341449"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600">
                <a:solidFill>
                  <a:srgbClr val="FFFFFF"/>
                </a:solidFill>
                <a:latin typeface="Avenir Book"/>
                <a:ea typeface="Avenir Book"/>
                <a:cs typeface="Avenir Book"/>
                <a:sym typeface="Avenir Book"/>
              </a:defRPr>
            </a:lvl1pPr>
          </a:lstStyle>
          <a:p>
            <a:pPr/>
            <a:r>
              <a:t>2095-2100</a:t>
            </a:r>
          </a:p>
        </p:txBody>
      </p:sp>
      <p:sp>
        <p:nvSpPr>
          <p:cNvPr id="470" name="MIROC-ES2L"/>
          <p:cNvSpPr txBox="1"/>
          <p:nvPr/>
        </p:nvSpPr>
        <p:spPr>
          <a:xfrm>
            <a:off x="15618345" y="1745180"/>
            <a:ext cx="2817852"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600">
                <a:solidFill>
                  <a:srgbClr val="FFFFFF"/>
                </a:solidFill>
                <a:latin typeface="Avenir Book"/>
                <a:ea typeface="Avenir Book"/>
                <a:cs typeface="Avenir Book"/>
                <a:sym typeface="Avenir Book"/>
              </a:defRPr>
            </a:lvl1pPr>
          </a:lstStyle>
          <a:p>
            <a:pPr/>
            <a:r>
              <a:t>MIROC-ES2L</a:t>
            </a:r>
          </a:p>
        </p:txBody>
      </p:sp>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2" name="Image" descr="Image"/>
          <p:cNvPicPr>
            <a:picLocks noChangeAspect="1"/>
          </p:cNvPicPr>
          <p:nvPr/>
        </p:nvPicPr>
        <p:blipFill>
          <a:blip r:embed="rId2">
            <a:extLst/>
          </a:blip>
          <a:stretch>
            <a:fillRect/>
          </a:stretch>
        </p:blipFill>
        <p:spPr>
          <a:xfrm>
            <a:off x="743894" y="853615"/>
            <a:ext cx="22896212" cy="12008770"/>
          </a:xfrm>
          <a:prstGeom prst="rect">
            <a:avLst/>
          </a:prstGeom>
          <a:ln w="12700">
            <a:miter lim="400000"/>
          </a:ln>
        </p:spPr>
      </p:pic>
      <p:sp>
        <p:nvSpPr>
          <p:cNvPr id="473" name="Anderson et al. 2021 Nature Communications"/>
          <p:cNvSpPr txBox="1"/>
          <p:nvPr/>
        </p:nvSpPr>
        <p:spPr>
          <a:xfrm>
            <a:off x="13232283" y="12990949"/>
            <a:ext cx="11148655" cy="4922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r">
              <a:defRPr sz="2400"/>
            </a:lvl1pPr>
          </a:lstStyle>
          <a:p>
            <a:pPr/>
            <a:r>
              <a:t>Anderson et al. 2021 Nature Communications</a:t>
            </a:r>
          </a:p>
        </p:txBody>
      </p:sp>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5" name="pasted-movie.png" descr="pasted-movie.png"/>
          <p:cNvPicPr>
            <a:picLocks noChangeAspect="1"/>
          </p:cNvPicPr>
          <p:nvPr/>
        </p:nvPicPr>
        <p:blipFill>
          <a:blip r:embed="rId2">
            <a:extLst/>
          </a:blip>
          <a:stretch>
            <a:fillRect/>
          </a:stretch>
        </p:blipFill>
        <p:spPr>
          <a:xfrm>
            <a:off x="546100" y="939800"/>
            <a:ext cx="23291800" cy="11836400"/>
          </a:xfrm>
          <a:prstGeom prst="rect">
            <a:avLst/>
          </a:prstGeom>
          <a:ln w="12700">
            <a:miter lim="400000"/>
          </a:ln>
        </p:spPr>
      </p:pic>
      <p:sp>
        <p:nvSpPr>
          <p:cNvPr id="476" name="Ribalet et al. 2025 Nature Microbiology"/>
          <p:cNvSpPr txBox="1"/>
          <p:nvPr/>
        </p:nvSpPr>
        <p:spPr>
          <a:xfrm>
            <a:off x="13232283" y="12990949"/>
            <a:ext cx="11148655" cy="4922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r">
              <a:defRPr sz="2400"/>
            </a:lvl1pPr>
          </a:lstStyle>
          <a:p>
            <a:pPr/>
            <a:r>
              <a:t>Ribalet et al. 2025 Nature Microbiology</a:t>
            </a:r>
          </a:p>
        </p:txBody>
      </p:sp>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8" name="Image" descr="Image"/>
          <p:cNvPicPr>
            <a:picLocks noChangeAspect="1"/>
          </p:cNvPicPr>
          <p:nvPr/>
        </p:nvPicPr>
        <p:blipFill>
          <a:blip r:embed="rId2">
            <a:extLst/>
          </a:blip>
          <a:stretch>
            <a:fillRect/>
          </a:stretch>
        </p:blipFill>
        <p:spPr>
          <a:xfrm>
            <a:off x="5097443" y="2200988"/>
            <a:ext cx="14189114" cy="11303610"/>
          </a:xfrm>
          <a:prstGeom prst="rect">
            <a:avLst/>
          </a:prstGeom>
          <a:ln w="12700">
            <a:miter lim="400000"/>
          </a:ln>
        </p:spPr>
      </p:pic>
      <p:sp>
        <p:nvSpPr>
          <p:cNvPr id="479" name="SHAP values for predicting PP"/>
          <p:cNvSpPr txBox="1"/>
          <p:nvPr/>
        </p:nvSpPr>
        <p:spPr>
          <a:xfrm>
            <a:off x="6518808" y="477650"/>
            <a:ext cx="11346384"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SHAP values for predicting PP</a:t>
            </a:r>
          </a:p>
        </p:txBody>
      </p:sp>
      <p:sp>
        <p:nvSpPr>
          <p:cNvPr id="480" name="Line"/>
          <p:cNvSpPr/>
          <p:nvPr/>
        </p:nvSpPr>
        <p:spPr>
          <a:xfrm>
            <a:off x="7554692" y="7318357"/>
            <a:ext cx="12020056" cy="1"/>
          </a:xfrm>
          <a:prstGeom prst="line">
            <a:avLst/>
          </a:prstGeom>
          <a:ln w="25400">
            <a:solidFill>
              <a:srgbClr val="A6AAA9"/>
            </a:solidFill>
            <a:prstDash val="sysDot"/>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2" name="Combine…"/>
          <p:cNvSpPr txBox="1"/>
          <p:nvPr>
            <p:ph type="body" sz="half" idx="1"/>
          </p:nvPr>
        </p:nvSpPr>
        <p:spPr>
          <a:prstGeom prst="rect">
            <a:avLst/>
          </a:prstGeom>
        </p:spPr>
        <p:txBody>
          <a:bodyPr/>
          <a:lstStyle/>
          <a:p>
            <a:pPr/>
            <a:r>
              <a:t>Combine </a:t>
            </a:r>
          </a:p>
          <a:p>
            <a:pPr/>
            <a:r>
              <a:t>Temperature and Connectivity</a:t>
            </a:r>
          </a:p>
        </p:txBody>
      </p:sp>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4" name="Square"/>
          <p:cNvSpPr/>
          <p:nvPr/>
        </p:nvSpPr>
        <p:spPr>
          <a:xfrm>
            <a:off x="11418093" y="6786329"/>
            <a:ext cx="750328" cy="750328"/>
          </a:xfrm>
          <a:prstGeom prst="rect">
            <a:avLst/>
          </a:prstGeom>
          <a:solidFill>
            <a:srgbClr val="A6AAA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pic>
        <p:nvPicPr>
          <p:cNvPr id="485" name="checkerboard.png" descr="checkerboard.png"/>
          <p:cNvPicPr>
            <a:picLocks noChangeAspect="1"/>
          </p:cNvPicPr>
          <p:nvPr/>
        </p:nvPicPr>
        <p:blipFill>
          <a:blip r:embed="rId2">
            <a:extLst/>
          </a:blip>
          <a:stretch>
            <a:fillRect/>
          </a:stretch>
        </p:blipFill>
        <p:spPr>
          <a:xfrm>
            <a:off x="12555469" y="1299889"/>
            <a:ext cx="7327969" cy="3441374"/>
          </a:xfrm>
          <a:prstGeom prst="rect">
            <a:avLst/>
          </a:prstGeom>
          <a:ln w="12700">
            <a:miter lim="400000"/>
          </a:ln>
        </p:spPr>
      </p:pic>
      <p:sp>
        <p:nvSpPr>
          <p:cNvPr id="486" name="Line"/>
          <p:cNvSpPr/>
          <p:nvPr/>
        </p:nvSpPr>
        <p:spPr>
          <a:xfrm flipV="1">
            <a:off x="12346781" y="3906924"/>
            <a:ext cx="3449743" cy="2796295"/>
          </a:xfrm>
          <a:prstGeom prst="line">
            <a:avLst/>
          </a:prstGeom>
          <a:ln w="25400">
            <a:solidFill>
              <a:srgbClr val="000000"/>
            </a:solidFill>
            <a:miter lim="400000"/>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xmlns:p14="http://schemas.microsoft.com/office/powerpoint/2010/main" spd="med" advClick="1"/>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8" name="Square"/>
          <p:cNvSpPr/>
          <p:nvPr/>
        </p:nvSpPr>
        <p:spPr>
          <a:xfrm>
            <a:off x="11418093" y="6786329"/>
            <a:ext cx="750328" cy="750328"/>
          </a:xfrm>
          <a:prstGeom prst="rect">
            <a:avLst/>
          </a:prstGeom>
          <a:solidFill>
            <a:srgbClr val="A6AAA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89" name="Square"/>
          <p:cNvSpPr/>
          <p:nvPr/>
        </p:nvSpPr>
        <p:spPr>
          <a:xfrm>
            <a:off x="10453687" y="9917673"/>
            <a:ext cx="750327" cy="750327"/>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0" name="Square"/>
          <p:cNvSpPr/>
          <p:nvPr/>
        </p:nvSpPr>
        <p:spPr>
          <a:xfrm>
            <a:off x="15894843" y="7310204"/>
            <a:ext cx="750328" cy="750328"/>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1" name="Square"/>
          <p:cNvSpPr/>
          <p:nvPr/>
        </p:nvSpPr>
        <p:spPr>
          <a:xfrm>
            <a:off x="6572250" y="4988486"/>
            <a:ext cx="750327" cy="750327"/>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2" name="Square"/>
          <p:cNvSpPr/>
          <p:nvPr/>
        </p:nvSpPr>
        <p:spPr>
          <a:xfrm>
            <a:off x="9417843" y="3333517"/>
            <a:ext cx="750328" cy="750327"/>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3" name="Square"/>
          <p:cNvSpPr/>
          <p:nvPr/>
        </p:nvSpPr>
        <p:spPr>
          <a:xfrm>
            <a:off x="13025437" y="4131235"/>
            <a:ext cx="750327" cy="750328"/>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4" name="Square"/>
          <p:cNvSpPr/>
          <p:nvPr/>
        </p:nvSpPr>
        <p:spPr>
          <a:xfrm>
            <a:off x="11816836" y="1607111"/>
            <a:ext cx="750328" cy="750327"/>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5" name="Square"/>
          <p:cNvSpPr/>
          <p:nvPr/>
        </p:nvSpPr>
        <p:spPr>
          <a:xfrm>
            <a:off x="6572250" y="8786579"/>
            <a:ext cx="750327" cy="750328"/>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6" name="Square"/>
          <p:cNvSpPr/>
          <p:nvPr/>
        </p:nvSpPr>
        <p:spPr>
          <a:xfrm>
            <a:off x="16335375" y="2631048"/>
            <a:ext cx="750327" cy="750327"/>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7" name="Square"/>
          <p:cNvSpPr/>
          <p:nvPr/>
        </p:nvSpPr>
        <p:spPr>
          <a:xfrm>
            <a:off x="13751718" y="9917673"/>
            <a:ext cx="750328" cy="750327"/>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8" name="Line"/>
          <p:cNvSpPr/>
          <p:nvPr/>
        </p:nvSpPr>
        <p:spPr>
          <a:xfrm>
            <a:off x="10156031" y="4155280"/>
            <a:ext cx="1361439" cy="242470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499" name="Line"/>
          <p:cNvSpPr/>
          <p:nvPr/>
        </p:nvSpPr>
        <p:spPr>
          <a:xfrm flipH="1">
            <a:off x="11848239" y="2500698"/>
            <a:ext cx="367575" cy="4013086"/>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0" name="Line"/>
          <p:cNvSpPr/>
          <p:nvPr/>
        </p:nvSpPr>
        <p:spPr>
          <a:xfrm flipH="1">
            <a:off x="12270896" y="3548062"/>
            <a:ext cx="4434210" cy="3644800"/>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1" name="Line"/>
          <p:cNvSpPr/>
          <p:nvPr/>
        </p:nvSpPr>
        <p:spPr>
          <a:xfrm flipH="1">
            <a:off x="12218708" y="5024437"/>
            <a:ext cx="1139991" cy="1661314"/>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2" name="Line"/>
          <p:cNvSpPr/>
          <p:nvPr/>
        </p:nvSpPr>
        <p:spPr>
          <a:xfrm flipH="1" flipV="1">
            <a:off x="12440635" y="7415497"/>
            <a:ext cx="3370866" cy="34737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3" name="Line"/>
          <p:cNvSpPr/>
          <p:nvPr/>
        </p:nvSpPr>
        <p:spPr>
          <a:xfrm>
            <a:off x="7453312" y="5357812"/>
            <a:ext cx="3692566" cy="1528670"/>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4" name="Line"/>
          <p:cNvSpPr/>
          <p:nvPr/>
        </p:nvSpPr>
        <p:spPr>
          <a:xfrm flipV="1">
            <a:off x="7405688" y="7194950"/>
            <a:ext cx="3789240" cy="2091925"/>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5" name="Line"/>
          <p:cNvSpPr/>
          <p:nvPr/>
        </p:nvSpPr>
        <p:spPr>
          <a:xfrm flipV="1">
            <a:off x="10810875" y="7742997"/>
            <a:ext cx="949557" cy="2183421"/>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6" name="Line"/>
          <p:cNvSpPr/>
          <p:nvPr/>
        </p:nvSpPr>
        <p:spPr>
          <a:xfrm flipH="1" flipV="1">
            <a:off x="12161186" y="7874935"/>
            <a:ext cx="1935815" cy="1935815"/>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xmlns:p14="http://schemas.microsoft.com/office/powerpoint/2010/main" spd="med" advClick="1"/>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8" name="Square"/>
          <p:cNvSpPr/>
          <p:nvPr/>
        </p:nvSpPr>
        <p:spPr>
          <a:xfrm>
            <a:off x="11418093" y="6786329"/>
            <a:ext cx="750328" cy="750328"/>
          </a:xfrm>
          <a:prstGeom prst="rect">
            <a:avLst/>
          </a:prstGeom>
          <a:solidFill>
            <a:srgbClr val="70BF41"/>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09" name="Square"/>
          <p:cNvSpPr/>
          <p:nvPr/>
        </p:nvSpPr>
        <p:spPr>
          <a:xfrm>
            <a:off x="10453687" y="9917673"/>
            <a:ext cx="750327" cy="750327"/>
          </a:xfrm>
          <a:prstGeom prst="rect">
            <a:avLst/>
          </a:prstGeom>
          <a:solidFill>
            <a:srgbClr val="DE6A10"/>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0" name="Square"/>
          <p:cNvSpPr/>
          <p:nvPr/>
        </p:nvSpPr>
        <p:spPr>
          <a:xfrm>
            <a:off x="15894843" y="7310204"/>
            <a:ext cx="750328" cy="750328"/>
          </a:xfrm>
          <a:prstGeom prst="rect">
            <a:avLst/>
          </a:prstGeom>
          <a:solidFill>
            <a:srgbClr val="861001"/>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1" name="Square"/>
          <p:cNvSpPr/>
          <p:nvPr/>
        </p:nvSpPr>
        <p:spPr>
          <a:xfrm>
            <a:off x="6572250" y="4988486"/>
            <a:ext cx="750327" cy="750327"/>
          </a:xfrm>
          <a:prstGeom prst="rect">
            <a:avLst/>
          </a:prstGeom>
          <a:solidFill>
            <a:srgbClr val="F3901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2" name="Square"/>
          <p:cNvSpPr/>
          <p:nvPr/>
        </p:nvSpPr>
        <p:spPr>
          <a:xfrm>
            <a:off x="9417843" y="3333517"/>
            <a:ext cx="750328" cy="750327"/>
          </a:xfrm>
          <a:prstGeom prst="rect">
            <a:avLst/>
          </a:prstGeom>
          <a:solidFill>
            <a:srgbClr val="F3901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3" name="Square"/>
          <p:cNvSpPr/>
          <p:nvPr/>
        </p:nvSpPr>
        <p:spPr>
          <a:xfrm>
            <a:off x="13025437" y="4131235"/>
            <a:ext cx="750327" cy="750328"/>
          </a:xfrm>
          <a:prstGeom prst="rect">
            <a:avLst/>
          </a:prstGeom>
          <a:solidFill>
            <a:srgbClr val="164F86"/>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4" name="Square"/>
          <p:cNvSpPr/>
          <p:nvPr/>
        </p:nvSpPr>
        <p:spPr>
          <a:xfrm>
            <a:off x="11816836" y="1607111"/>
            <a:ext cx="750328" cy="750327"/>
          </a:xfrm>
          <a:prstGeom prst="rect">
            <a:avLst/>
          </a:prstGeom>
          <a:solidFill>
            <a:srgbClr val="51A7F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5" name="Square"/>
          <p:cNvSpPr/>
          <p:nvPr/>
        </p:nvSpPr>
        <p:spPr>
          <a:xfrm>
            <a:off x="6572250" y="8786579"/>
            <a:ext cx="750327" cy="750328"/>
          </a:xfrm>
          <a:prstGeom prst="rect">
            <a:avLst/>
          </a:prstGeom>
          <a:solidFill>
            <a:srgbClr val="F5D328"/>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6" name="Square"/>
          <p:cNvSpPr/>
          <p:nvPr/>
        </p:nvSpPr>
        <p:spPr>
          <a:xfrm>
            <a:off x="16335375" y="2631048"/>
            <a:ext cx="750327" cy="750327"/>
          </a:xfrm>
          <a:prstGeom prst="rect">
            <a:avLst/>
          </a:prstGeom>
          <a:solidFill>
            <a:srgbClr val="51A7F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7" name="Square"/>
          <p:cNvSpPr/>
          <p:nvPr/>
        </p:nvSpPr>
        <p:spPr>
          <a:xfrm>
            <a:off x="13751718" y="9917673"/>
            <a:ext cx="750328" cy="750327"/>
          </a:xfrm>
          <a:prstGeom prst="rect">
            <a:avLst/>
          </a:prstGeom>
          <a:solidFill>
            <a:srgbClr val="DCBD23"/>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8" name="Line"/>
          <p:cNvSpPr/>
          <p:nvPr/>
        </p:nvSpPr>
        <p:spPr>
          <a:xfrm>
            <a:off x="10156031" y="4155280"/>
            <a:ext cx="1361439" cy="242470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19" name="Line"/>
          <p:cNvSpPr/>
          <p:nvPr/>
        </p:nvSpPr>
        <p:spPr>
          <a:xfrm flipH="1">
            <a:off x="11848239" y="2500698"/>
            <a:ext cx="367575" cy="4013086"/>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0" name="Line"/>
          <p:cNvSpPr/>
          <p:nvPr/>
        </p:nvSpPr>
        <p:spPr>
          <a:xfrm flipH="1">
            <a:off x="12270896" y="3548062"/>
            <a:ext cx="4434210" cy="3644800"/>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1" name="Line"/>
          <p:cNvSpPr/>
          <p:nvPr/>
        </p:nvSpPr>
        <p:spPr>
          <a:xfrm flipH="1">
            <a:off x="12218708" y="5024437"/>
            <a:ext cx="1139991" cy="1661314"/>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2" name="Line"/>
          <p:cNvSpPr/>
          <p:nvPr/>
        </p:nvSpPr>
        <p:spPr>
          <a:xfrm flipH="1" flipV="1">
            <a:off x="12440635" y="7415497"/>
            <a:ext cx="3370866" cy="34737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3" name="Line"/>
          <p:cNvSpPr/>
          <p:nvPr/>
        </p:nvSpPr>
        <p:spPr>
          <a:xfrm>
            <a:off x="7453312" y="5357812"/>
            <a:ext cx="3692566" cy="1528670"/>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4" name="Line"/>
          <p:cNvSpPr/>
          <p:nvPr/>
        </p:nvSpPr>
        <p:spPr>
          <a:xfrm flipV="1">
            <a:off x="7405688" y="7194950"/>
            <a:ext cx="3789240" cy="2091925"/>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5" name="Line"/>
          <p:cNvSpPr/>
          <p:nvPr/>
        </p:nvSpPr>
        <p:spPr>
          <a:xfrm flipV="1">
            <a:off x="10810875" y="7742997"/>
            <a:ext cx="949557" cy="2183421"/>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6" name="Line"/>
          <p:cNvSpPr/>
          <p:nvPr/>
        </p:nvSpPr>
        <p:spPr>
          <a:xfrm flipH="1" flipV="1">
            <a:off x="12161186" y="7874935"/>
            <a:ext cx="1935815" cy="1935815"/>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xmlns:p14="http://schemas.microsoft.com/office/powerpoint/2010/main" spd="med" advClick="1"/>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8" name="Square"/>
          <p:cNvSpPr/>
          <p:nvPr/>
        </p:nvSpPr>
        <p:spPr>
          <a:xfrm>
            <a:off x="11418093" y="6786329"/>
            <a:ext cx="750328" cy="750328"/>
          </a:xfrm>
          <a:prstGeom prst="rect">
            <a:avLst/>
          </a:prstGeom>
          <a:solidFill>
            <a:srgbClr val="70BF41"/>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29" name="Square"/>
          <p:cNvSpPr/>
          <p:nvPr/>
        </p:nvSpPr>
        <p:spPr>
          <a:xfrm>
            <a:off x="10453687" y="9917673"/>
            <a:ext cx="750327" cy="750327"/>
          </a:xfrm>
          <a:prstGeom prst="rect">
            <a:avLst/>
          </a:prstGeom>
          <a:solidFill>
            <a:srgbClr val="DE6A10"/>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0" name="Square"/>
          <p:cNvSpPr/>
          <p:nvPr/>
        </p:nvSpPr>
        <p:spPr>
          <a:xfrm>
            <a:off x="15894843" y="7310204"/>
            <a:ext cx="750328" cy="750328"/>
          </a:xfrm>
          <a:prstGeom prst="rect">
            <a:avLst/>
          </a:prstGeom>
          <a:solidFill>
            <a:srgbClr val="861001"/>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1" name="Square"/>
          <p:cNvSpPr/>
          <p:nvPr/>
        </p:nvSpPr>
        <p:spPr>
          <a:xfrm>
            <a:off x="6572250" y="4988486"/>
            <a:ext cx="750327" cy="750327"/>
          </a:xfrm>
          <a:prstGeom prst="rect">
            <a:avLst/>
          </a:prstGeom>
          <a:solidFill>
            <a:srgbClr val="F3901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2" name="Square"/>
          <p:cNvSpPr/>
          <p:nvPr/>
        </p:nvSpPr>
        <p:spPr>
          <a:xfrm>
            <a:off x="9417843" y="3333517"/>
            <a:ext cx="750328" cy="750327"/>
          </a:xfrm>
          <a:prstGeom prst="rect">
            <a:avLst/>
          </a:prstGeom>
          <a:solidFill>
            <a:srgbClr val="F3901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3" name="Line"/>
          <p:cNvSpPr/>
          <p:nvPr/>
        </p:nvSpPr>
        <p:spPr>
          <a:xfrm>
            <a:off x="10156031" y="4155280"/>
            <a:ext cx="1361439" cy="242470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4" name="Line"/>
          <p:cNvSpPr/>
          <p:nvPr/>
        </p:nvSpPr>
        <p:spPr>
          <a:xfrm flipH="1" flipV="1">
            <a:off x="12440635" y="7415497"/>
            <a:ext cx="3370866" cy="34737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5" name="Line"/>
          <p:cNvSpPr/>
          <p:nvPr/>
        </p:nvSpPr>
        <p:spPr>
          <a:xfrm>
            <a:off x="7453312" y="5357812"/>
            <a:ext cx="3692566" cy="1528670"/>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6" name="Line"/>
          <p:cNvSpPr/>
          <p:nvPr/>
        </p:nvSpPr>
        <p:spPr>
          <a:xfrm flipV="1">
            <a:off x="10810875" y="7742997"/>
            <a:ext cx="949557" cy="2183421"/>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37" name="At least one degree warmer"/>
          <p:cNvSpPr txBox="1"/>
          <p:nvPr/>
        </p:nvSpPr>
        <p:spPr>
          <a:xfrm>
            <a:off x="10090226" y="1679794"/>
            <a:ext cx="10585298"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At least one degree warmer</a:t>
            </a:r>
          </a:p>
        </p:txBody>
      </p:sp>
    </p:spTree>
  </p:cSld>
  <p:clrMapOvr>
    <a:masterClrMapping/>
  </p:clrMapOvr>
  <p:transition xmlns:p14="http://schemas.microsoft.com/office/powerpoint/2010/main" spd="med" advClick="1"/>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9" name="Square"/>
          <p:cNvSpPr/>
          <p:nvPr/>
        </p:nvSpPr>
        <p:spPr>
          <a:xfrm>
            <a:off x="11418093" y="6786329"/>
            <a:ext cx="750328" cy="750328"/>
          </a:xfrm>
          <a:prstGeom prst="rect">
            <a:avLst/>
          </a:prstGeom>
          <a:solidFill>
            <a:srgbClr val="70BF41"/>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0" name="Square"/>
          <p:cNvSpPr/>
          <p:nvPr/>
        </p:nvSpPr>
        <p:spPr>
          <a:xfrm>
            <a:off x="10453687" y="9917673"/>
            <a:ext cx="750327" cy="750327"/>
          </a:xfrm>
          <a:prstGeom prst="rect">
            <a:avLst/>
          </a:prstGeom>
          <a:solidFill>
            <a:srgbClr val="DE6A10"/>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1" name="Square"/>
          <p:cNvSpPr/>
          <p:nvPr/>
        </p:nvSpPr>
        <p:spPr>
          <a:xfrm>
            <a:off x="15894843" y="7310204"/>
            <a:ext cx="750328" cy="750328"/>
          </a:xfrm>
          <a:prstGeom prst="rect">
            <a:avLst/>
          </a:prstGeom>
          <a:solidFill>
            <a:srgbClr val="861001"/>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2" name="Square"/>
          <p:cNvSpPr/>
          <p:nvPr/>
        </p:nvSpPr>
        <p:spPr>
          <a:xfrm>
            <a:off x="6572250" y="4988486"/>
            <a:ext cx="750327" cy="750327"/>
          </a:xfrm>
          <a:prstGeom prst="rect">
            <a:avLst/>
          </a:prstGeom>
          <a:solidFill>
            <a:srgbClr val="F3901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3" name="Square"/>
          <p:cNvSpPr/>
          <p:nvPr/>
        </p:nvSpPr>
        <p:spPr>
          <a:xfrm>
            <a:off x="9417843" y="3333517"/>
            <a:ext cx="750328" cy="750327"/>
          </a:xfrm>
          <a:prstGeom prst="rect">
            <a:avLst/>
          </a:prstGeom>
          <a:solidFill>
            <a:srgbClr val="F39019"/>
          </a:solidFill>
          <a:ln w="12700">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4" name="Line"/>
          <p:cNvSpPr/>
          <p:nvPr/>
        </p:nvSpPr>
        <p:spPr>
          <a:xfrm>
            <a:off x="10156031" y="4155280"/>
            <a:ext cx="1361439" cy="242470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5" name="Line"/>
          <p:cNvSpPr/>
          <p:nvPr/>
        </p:nvSpPr>
        <p:spPr>
          <a:xfrm flipH="1" flipV="1">
            <a:off x="12440635" y="7415497"/>
            <a:ext cx="3370866" cy="347379"/>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6" name="Line"/>
          <p:cNvSpPr/>
          <p:nvPr/>
        </p:nvSpPr>
        <p:spPr>
          <a:xfrm>
            <a:off x="7453312" y="5357812"/>
            <a:ext cx="3692566" cy="1528670"/>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7" name="Line"/>
          <p:cNvSpPr/>
          <p:nvPr/>
        </p:nvSpPr>
        <p:spPr>
          <a:xfrm flipV="1">
            <a:off x="10810875" y="7742997"/>
            <a:ext cx="949557" cy="2183421"/>
          </a:xfrm>
          <a:prstGeom prst="line">
            <a:avLst/>
          </a:prstGeom>
          <a:ln w="25400">
            <a:solidFill>
              <a:srgbClr val="000000"/>
            </a:solidFill>
            <a:miter lim="400000"/>
            <a:tailEnd type="triangle"/>
          </a:ln>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
        <p:nvSpPr>
          <p:cNvPr id="548" name="Shortest time"/>
          <p:cNvSpPr txBox="1"/>
          <p:nvPr/>
        </p:nvSpPr>
        <p:spPr>
          <a:xfrm>
            <a:off x="12815214" y="1679794"/>
            <a:ext cx="5135322"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797979"/>
                </a:solidFill>
                <a:latin typeface="Avenir Book"/>
                <a:ea typeface="Avenir Book"/>
                <a:cs typeface="Avenir Book"/>
                <a:sym typeface="Avenir Book"/>
              </a:defRPr>
            </a:lvl1pPr>
          </a:lstStyle>
          <a:p>
            <a:pPr/>
            <a:r>
              <a:t>Shortest time</a:t>
            </a:r>
          </a:p>
        </p:txBody>
      </p:sp>
      <p:sp>
        <p:nvSpPr>
          <p:cNvPr id="549" name="Oval"/>
          <p:cNvSpPr/>
          <p:nvPr/>
        </p:nvSpPr>
        <p:spPr>
          <a:xfrm rot="1512695">
            <a:off x="10041805" y="7513150"/>
            <a:ext cx="2304047" cy="3579969"/>
          </a:xfrm>
          <a:prstGeom prst="ellipse">
            <a:avLst/>
          </a:prstGeom>
          <a:ln w="25400">
            <a:solidFill>
              <a:srgbClr val="DCBD23"/>
            </a:solidFill>
            <a:miter lim="400000"/>
          </a:ln>
          <a:effectLst>
            <a:outerShdw sx="100000" sy="100000" kx="0" ky="0" algn="b" rotWithShape="0" blurRad="50800" dist="25400" dir="5400000">
              <a:srgbClr val="000000">
                <a:alpha val="50000"/>
              </a:srgbClr>
            </a:outerShdw>
          </a:effectLst>
        </p:spPr>
        <p:txBody>
          <a:bodyPr lIns="71437" tIns="71437" rIns="71437" bIns="71437" anchor="ctr"/>
          <a:lstStyle/>
          <a:p>
            <a:pPr algn="ctr" defTabSz="821531">
              <a:spcBef>
                <a:spcPts val="0"/>
              </a:spcBef>
              <a:defRPr sz="5600">
                <a:solidFill>
                  <a:srgbClr val="FFFFFF"/>
                </a:solidFill>
                <a:effectLst>
                  <a:outerShdw sx="100000" sy="100000" kx="0" ky="0" algn="b" rotWithShape="0" blurRad="38100" dist="12700" dir="5400000">
                    <a:srgbClr val="000000">
                      <a:alpha val="50000"/>
                    </a:srgbClr>
                  </a:outerShdw>
                </a:effectLst>
                <a:latin typeface="Gill Sans"/>
                <a:ea typeface="Gill Sans"/>
                <a:cs typeface="Gill Sans"/>
                <a:sym typeface="Gill Sans"/>
              </a:defRPr>
            </a:pPr>
          </a:p>
        </p:txBody>
      </p:sp>
    </p:spTree>
  </p:cSld>
  <p:clrMapOvr>
    <a:masterClrMapping/>
  </p:clrMapOvr>
  <p:transition xmlns:p14="http://schemas.microsoft.com/office/powerpoint/2010/main" spd="med" advClick="1"/>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1" name="regdegvel_map.png" descr="regdegvel_map.png"/>
          <p:cNvPicPr>
            <a:picLocks noChangeAspect="1"/>
          </p:cNvPicPr>
          <p:nvPr/>
        </p:nvPicPr>
        <p:blipFill>
          <a:blip r:embed="rId2">
            <a:extLst/>
          </a:blip>
          <a:stretch>
            <a:fillRect/>
          </a:stretch>
        </p:blipFill>
        <p:spPr>
          <a:xfrm>
            <a:off x="579430" y="0"/>
            <a:ext cx="23225140" cy="13716001"/>
          </a:xfrm>
          <a:prstGeom prst="rect">
            <a:avLst/>
          </a:prstGeom>
          <a:ln w="12700">
            <a:miter lim="400000"/>
          </a:ln>
        </p:spPr>
      </p:pic>
    </p:spTree>
  </p:cSld>
  <p:clrMapOvr>
    <a:masterClrMapping/>
  </p:clrMapOvr>
  <p:transition xmlns:p14="http://schemas.microsoft.com/office/powerpoint/2010/main" spd="med" advClick="1"/>
</p:sld>
</file>

<file path=ppt/slides/slide5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3" name="Image" descr="Image"/>
          <p:cNvPicPr>
            <a:picLocks noChangeAspect="1"/>
          </p:cNvPicPr>
          <p:nvPr/>
        </p:nvPicPr>
        <p:blipFill>
          <a:blip r:embed="rId2">
            <a:extLst/>
          </a:blip>
          <a:stretch>
            <a:fillRect/>
          </a:stretch>
        </p:blipFill>
        <p:spPr>
          <a:xfrm>
            <a:off x="-127733" y="-4771579"/>
            <a:ext cx="24639466" cy="18479600"/>
          </a:xfrm>
          <a:prstGeom prst="rect">
            <a:avLst/>
          </a:prstGeom>
          <a:ln w="12700">
            <a:miter lim="400000"/>
          </a:ln>
        </p:spPr>
      </p:pic>
      <p:sp>
        <p:nvSpPr>
          <p:cNvPr id="554" name="Next Steps"/>
          <p:cNvSpPr txBox="1"/>
          <p:nvPr/>
        </p:nvSpPr>
        <p:spPr>
          <a:xfrm>
            <a:off x="-28084" y="10087974"/>
            <a:ext cx="24440168" cy="1915418"/>
          </a:xfrm>
          <a:prstGeom prst="rect">
            <a:avLst/>
          </a:prstGeom>
          <a:solidFill>
            <a:srgbClr val="FFFFFF">
              <a:alpha val="60002"/>
            </a:srgbClr>
          </a:solidFill>
          <a:ln w="12700">
            <a:solidFill>
              <a:srgbClr val="000000">
                <a:alpha val="60002"/>
              </a:srgbClr>
            </a:solidFill>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lgn="ctr" defTabSz="2438400">
              <a:lnSpc>
                <a:spcPct val="90000"/>
              </a:lnSpc>
              <a:spcBef>
                <a:spcPts val="0"/>
              </a:spcBef>
              <a:defRPr spc="-100" sz="10000">
                <a:latin typeface="Gotham Light"/>
                <a:ea typeface="Gotham Light"/>
                <a:cs typeface="Gotham Light"/>
                <a:sym typeface="Gotham Light"/>
              </a:defRPr>
            </a:lvl1pPr>
          </a:lstStyle>
          <a:p>
            <a:pPr/>
            <a:r>
              <a:t>Next Steps</a:t>
            </a:r>
          </a:p>
        </p:txBody>
      </p:sp>
    </p:spTree>
  </p:cSld>
  <p:clrMapOvr>
    <a:masterClrMapping/>
  </p:clrMapOvr>
  <p:transition xmlns:p14="http://schemas.microsoft.com/office/powerpoint/2010/main" spd="med" advClick="1"/>
</p:sld>
</file>

<file path=ppt/slides/slide5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6" name="Diel processes using GOCI2…"/>
          <p:cNvSpPr txBox="1"/>
          <p:nvPr>
            <p:ph type="body" idx="1"/>
          </p:nvPr>
        </p:nvSpPr>
        <p:spPr>
          <a:xfrm>
            <a:off x="1206500" y="2729994"/>
            <a:ext cx="21971000" cy="8256012"/>
          </a:xfrm>
          <a:prstGeom prst="rect">
            <a:avLst/>
          </a:prstGeom>
        </p:spPr>
        <p:txBody>
          <a:bodyPr/>
          <a:lstStyle/>
          <a:p>
            <a:pPr/>
            <a:r>
              <a:t>Diel processes using GOCI2</a:t>
            </a:r>
          </a:p>
          <a:p>
            <a:pPr/>
            <a:r>
              <a:t>Use ML for PP models along trajectories</a:t>
            </a:r>
          </a:p>
          <a:p>
            <a:pPr/>
            <a:r>
              <a:t>Compare with column ecosystem models</a:t>
            </a:r>
          </a:p>
          <a:p>
            <a:pPr/>
            <a:r>
              <a:t>Diagnose Darwin using the Lagrangian methodology</a:t>
            </a:r>
          </a:p>
          <a:p>
            <a:pPr/>
            <a:r>
              <a:t>Warmest Regions of the ocean</a:t>
            </a:r>
          </a:p>
        </p:txBody>
      </p:sp>
    </p:spTree>
  </p:cSld>
  <p:clrMapOvr>
    <a:masterClrMapping/>
  </p:clrMapOvr>
  <p:transition xmlns:p14="http://schemas.microsoft.com/office/powerpoint/2010/main" spd="med" advClick="1"/>
</p:sld>
</file>

<file path=ppt/slides/slide5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8" name="Image" descr="Image"/>
          <p:cNvPicPr>
            <a:picLocks noChangeAspect="1"/>
          </p:cNvPicPr>
          <p:nvPr/>
        </p:nvPicPr>
        <p:blipFill>
          <a:blip r:embed="rId2">
            <a:extLst/>
          </a:blip>
          <a:stretch>
            <a:fillRect/>
          </a:stretch>
        </p:blipFill>
        <p:spPr>
          <a:xfrm>
            <a:off x="545061" y="0"/>
            <a:ext cx="23293877" cy="13716000"/>
          </a:xfrm>
          <a:prstGeom prst="rect">
            <a:avLst/>
          </a:prstGeom>
          <a:ln w="12700">
            <a:miter lim="400000"/>
          </a:ln>
        </p:spPr>
      </p:pic>
      <p:pic>
        <p:nvPicPr>
          <p:cNvPr id="559" name="Image" descr="Image"/>
          <p:cNvPicPr>
            <a:picLocks noChangeAspect="1"/>
          </p:cNvPicPr>
          <p:nvPr/>
        </p:nvPicPr>
        <p:blipFill>
          <a:blip r:embed="rId3">
            <a:extLst/>
          </a:blip>
          <a:stretch>
            <a:fillRect/>
          </a:stretch>
        </p:blipFill>
        <p:spPr>
          <a:xfrm>
            <a:off x="634269" y="80254"/>
            <a:ext cx="23115462" cy="11514573"/>
          </a:xfrm>
          <a:prstGeom prst="rect">
            <a:avLst/>
          </a:prstGeom>
          <a:ln w="12700">
            <a:miter lim="400000"/>
          </a:ln>
        </p:spPr>
      </p:pic>
      <p:sp>
        <p:nvSpPr>
          <p:cNvPr id="560" name="2019-2023"/>
          <p:cNvSpPr txBox="1"/>
          <p:nvPr/>
        </p:nvSpPr>
        <p:spPr>
          <a:xfrm>
            <a:off x="15627946" y="1039812"/>
            <a:ext cx="2341449"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3600">
                <a:solidFill>
                  <a:srgbClr val="FFFFFF"/>
                </a:solidFill>
                <a:latin typeface="Avenir Book"/>
                <a:ea typeface="Avenir Book"/>
                <a:cs typeface="Avenir Book"/>
                <a:sym typeface="Avenir Book"/>
              </a:defRPr>
            </a:lvl1pPr>
          </a:lstStyle>
          <a:p>
            <a:pPr/>
            <a:r>
              <a:t>2019-2023</a:t>
            </a:r>
          </a:p>
        </p:txBody>
      </p:sp>
      <p:sp>
        <p:nvSpPr>
          <p:cNvPr id="561" name="MaxMonSST"/>
          <p:cNvSpPr txBox="1"/>
          <p:nvPr/>
        </p:nvSpPr>
        <p:spPr>
          <a:xfrm>
            <a:off x="15627946" y="9212262"/>
            <a:ext cx="4862908" cy="12858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gn="ctr" defTabSz="821531">
              <a:spcBef>
                <a:spcPts val="0"/>
              </a:spcBef>
              <a:defRPr sz="6600">
                <a:solidFill>
                  <a:srgbClr val="FFFFFF"/>
                </a:solidFill>
                <a:latin typeface="Avenir Book"/>
                <a:ea typeface="Avenir Book"/>
                <a:cs typeface="Avenir Book"/>
                <a:sym typeface="Avenir Book"/>
              </a:defRPr>
            </a:lvl1pPr>
          </a:lstStyle>
          <a:p>
            <a:pPr/>
            <a:r>
              <a:t>MaxMonSST</a:t>
            </a:r>
          </a:p>
        </p:txBody>
      </p:sp>
      <p:sp>
        <p:nvSpPr>
          <p:cNvPr id="562" name="2-12 hr 14C and13C PP incubations"/>
          <p:cNvSpPr txBox="1"/>
          <p:nvPr/>
        </p:nvSpPr>
        <p:spPr>
          <a:xfrm>
            <a:off x="11805322" y="10559944"/>
            <a:ext cx="7066002"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lgn="ctr" defTabSz="821531">
              <a:spcBef>
                <a:spcPts val="0"/>
              </a:spcBef>
              <a:defRPr sz="3600">
                <a:solidFill>
                  <a:srgbClr val="FFFFFF"/>
                </a:solidFill>
                <a:latin typeface="Avenir Book"/>
                <a:ea typeface="Avenir Book"/>
                <a:cs typeface="Avenir Book"/>
                <a:sym typeface="Avenir Book"/>
              </a:defRPr>
            </a:pPr>
            <a:r>
              <a:t>2-12 hr </a:t>
            </a:r>
            <a:r>
              <a:rPr baseline="31999"/>
              <a:t>14</a:t>
            </a:r>
            <a:r>
              <a:t>C and</a:t>
            </a:r>
            <a:r>
              <a:rPr baseline="31999"/>
              <a:t>13</a:t>
            </a:r>
            <a:r>
              <a:t>C PP incubations</a:t>
            </a:r>
          </a:p>
        </p:txBody>
      </p:sp>
    </p:spTree>
  </p:cSld>
  <p:clrMapOvr>
    <a:masterClrMapping/>
  </p:clrMapOvr>
  <p:transition xmlns:p14="http://schemas.microsoft.com/office/powerpoint/2010/main" spd="med" advClick="1"/>
</p:sld>
</file>

<file path=ppt/slides/slide5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64" name="Image" descr="Image"/>
          <p:cNvPicPr>
            <a:picLocks noChangeAspect="1"/>
          </p:cNvPicPr>
          <p:nvPr/>
        </p:nvPicPr>
        <p:blipFill>
          <a:blip r:embed="rId2">
            <a:extLst/>
          </a:blip>
          <a:stretch>
            <a:fillRect/>
          </a:stretch>
        </p:blipFill>
        <p:spPr>
          <a:xfrm>
            <a:off x="3139842" y="1370171"/>
            <a:ext cx="16002480" cy="12296093"/>
          </a:xfrm>
          <a:prstGeom prst="rect">
            <a:avLst/>
          </a:prstGeom>
          <a:ln w="12700">
            <a:miter lim="400000"/>
          </a:ln>
        </p:spPr>
      </p:pic>
      <p:sp>
        <p:nvSpPr>
          <p:cNvPr id="565" name="Area (km2)"/>
          <p:cNvSpPr txBox="1"/>
          <p:nvPr/>
        </p:nvSpPr>
        <p:spPr>
          <a:xfrm rot="16200000">
            <a:off x="18128164" y="6475412"/>
            <a:ext cx="2248485" cy="765176"/>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lgn="ctr" defTabSz="821531">
              <a:spcBef>
                <a:spcPts val="0"/>
              </a:spcBef>
              <a:defRPr sz="3600">
                <a:solidFill>
                  <a:srgbClr val="000000"/>
                </a:solidFill>
                <a:latin typeface="Avenir Book"/>
                <a:ea typeface="Avenir Book"/>
                <a:cs typeface="Avenir Book"/>
                <a:sym typeface="Avenir Book"/>
              </a:defRPr>
            </a:pPr>
            <a:r>
              <a:t>Area (km</a:t>
            </a:r>
            <a:r>
              <a:rPr baseline="31999"/>
              <a:t>2</a:t>
            </a:r>
            <a:r>
              <a:t>)</a:t>
            </a:r>
          </a:p>
        </p:txBody>
      </p:sp>
    </p:spTree>
  </p:cSld>
  <p:clrMapOvr>
    <a:masterClrMapping/>
  </p:clrMapOvr>
  <p:transition xmlns:p14="http://schemas.microsoft.com/office/powerpoint/2010/main" spd="med" advClick="1"/>
</p:sld>
</file>

<file path=ppt/slides/slide5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67" name="Image" descr="Image"/>
          <p:cNvPicPr>
            <a:picLocks noChangeAspect="1"/>
          </p:cNvPicPr>
          <p:nvPr/>
        </p:nvPicPr>
        <p:blipFill>
          <a:blip r:embed="rId2">
            <a:extLst/>
          </a:blip>
          <a:stretch>
            <a:fillRect/>
          </a:stretch>
        </p:blipFill>
        <p:spPr>
          <a:xfrm>
            <a:off x="-783091" y="-3757049"/>
            <a:ext cx="26969915" cy="20227435"/>
          </a:xfrm>
          <a:prstGeom prst="rect">
            <a:avLst/>
          </a:prstGeom>
          <a:ln w="12700">
            <a:miter lim="400000"/>
          </a:ln>
        </p:spPr>
      </p:pic>
      <p:sp>
        <p:nvSpPr>
          <p:cNvPr id="568" name="Rectangle"/>
          <p:cNvSpPr txBox="1"/>
          <p:nvPr>
            <p:ph type="body" idx="22"/>
          </p:nvPr>
        </p:nvSpPr>
        <p:spPr>
          <a:xfrm>
            <a:off x="-28084" y="11059325"/>
            <a:ext cx="24440168" cy="2674651"/>
          </a:xfrm>
          <a:prstGeom prst="rect">
            <a:avLst/>
          </a:prstGeom>
        </p:spPr>
        <p:txBody>
          <a:bodyPr/>
          <a:lstStyle/>
          <a:p>
            <a:pPr>
              <a:lnSpc>
                <a:spcPct val="360000"/>
              </a:lnSpc>
              <a:spcBef>
                <a:spcPts val="7500"/>
              </a:spcBef>
              <a:defRPr spc="-64" sz="6400"/>
            </a:pPr>
          </a:p>
        </p:txBody>
      </p:sp>
      <p:pic>
        <p:nvPicPr>
          <p:cNvPr id="569" name="ESA_logo_2020_Deep.pdf" descr="ESA_logo_2020_Deep.pdf"/>
          <p:cNvPicPr>
            <a:picLocks noChangeAspect="1"/>
          </p:cNvPicPr>
          <p:nvPr/>
        </p:nvPicPr>
        <p:blipFill>
          <a:blip r:embed="rId3">
            <a:extLst/>
          </a:blip>
          <a:stretch>
            <a:fillRect/>
          </a:stretch>
        </p:blipFill>
        <p:spPr>
          <a:xfrm>
            <a:off x="2562868" y="11990028"/>
            <a:ext cx="2260032" cy="813245"/>
          </a:xfrm>
          <a:prstGeom prst="rect">
            <a:avLst/>
          </a:prstGeom>
          <a:ln w="12700">
            <a:miter lim="400000"/>
          </a:ln>
        </p:spPr>
      </p:pic>
      <p:pic>
        <p:nvPicPr>
          <p:cNvPr id="570" name="logo.svg" descr="logo.svg"/>
          <p:cNvPicPr>
            <a:picLocks noChangeAspect="1"/>
          </p:cNvPicPr>
          <p:nvPr/>
        </p:nvPicPr>
        <p:blipFill>
          <a:blip r:embed="rId4">
            <a:extLst/>
          </a:blip>
          <a:stretch>
            <a:fillRect/>
          </a:stretch>
        </p:blipFill>
        <p:spPr>
          <a:xfrm>
            <a:off x="5305050" y="11959615"/>
            <a:ext cx="2797026" cy="874072"/>
          </a:xfrm>
          <a:prstGeom prst="rect">
            <a:avLst/>
          </a:prstGeom>
          <a:ln w="12700">
            <a:miter lim="400000"/>
          </a:ln>
        </p:spPr>
      </p:pic>
      <p:pic>
        <p:nvPicPr>
          <p:cNvPr id="571" name="Image" descr="Image"/>
          <p:cNvPicPr>
            <a:picLocks noChangeAspect="1"/>
          </p:cNvPicPr>
          <p:nvPr/>
        </p:nvPicPr>
        <p:blipFill>
          <a:blip r:embed="rId5">
            <a:extLst/>
          </a:blip>
          <a:stretch>
            <a:fillRect/>
          </a:stretch>
        </p:blipFill>
        <p:spPr>
          <a:xfrm>
            <a:off x="401951" y="11691568"/>
            <a:ext cx="1678767" cy="1410164"/>
          </a:xfrm>
          <a:prstGeom prst="rect">
            <a:avLst/>
          </a:prstGeom>
          <a:ln w="12700">
            <a:miter lim="400000"/>
          </a:ln>
        </p:spPr>
      </p:pic>
      <p:pic>
        <p:nvPicPr>
          <p:cNvPr id="572" name="Image" descr="Image"/>
          <p:cNvPicPr>
            <a:picLocks noChangeAspect="1"/>
          </p:cNvPicPr>
          <p:nvPr/>
        </p:nvPicPr>
        <p:blipFill>
          <a:blip r:embed="rId6">
            <a:extLst/>
          </a:blip>
          <a:stretch>
            <a:fillRect/>
          </a:stretch>
        </p:blipFill>
        <p:spPr>
          <a:xfrm>
            <a:off x="8777843" y="11942495"/>
            <a:ext cx="2751807" cy="908312"/>
          </a:xfrm>
          <a:prstGeom prst="rect">
            <a:avLst/>
          </a:prstGeom>
          <a:ln w="12700">
            <a:miter lim="400000"/>
          </a:ln>
        </p:spPr>
      </p:pic>
      <p:sp>
        <p:nvSpPr>
          <p:cNvPr id="573" name="bror.jonsson@unh.edu"/>
          <p:cNvSpPr txBox="1"/>
          <p:nvPr/>
        </p:nvSpPr>
        <p:spPr>
          <a:xfrm>
            <a:off x="15019452" y="11632364"/>
            <a:ext cx="8356906" cy="117297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6400">
                <a:solidFill>
                  <a:srgbClr val="000000"/>
                </a:solidFill>
              </a:defRPr>
            </a:lvl1pPr>
          </a:lstStyle>
          <a:p>
            <a:pPr/>
            <a:r>
              <a:t>bror.jonsson@unh.edu</a:t>
            </a:r>
          </a:p>
        </p:txBody>
      </p:sp>
      <p:pic>
        <p:nvPicPr>
          <p:cNvPr id="574" name="Image" descr="Image"/>
          <p:cNvPicPr>
            <a:picLocks noChangeAspect="1"/>
          </p:cNvPicPr>
          <p:nvPr/>
        </p:nvPicPr>
        <p:blipFill>
          <a:blip r:embed="rId7">
            <a:extLst/>
          </a:blip>
          <a:stretch>
            <a:fillRect/>
          </a:stretch>
        </p:blipFill>
        <p:spPr>
          <a:xfrm>
            <a:off x="5752846" y="2894232"/>
            <a:ext cx="12878308" cy="4018304"/>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38_MinimalistLight">
  <a:themeElements>
    <a:clrScheme name="38_MinimalistLight">
      <a:dk1>
        <a:srgbClr val="53585F"/>
      </a:dk1>
      <a:lt1>
        <a:srgbClr val="FFFFFF"/>
      </a:lt1>
      <a:dk2>
        <a:srgbClr val="53585F"/>
      </a:dk2>
      <a:lt2>
        <a:srgbClr val="D5D5D5"/>
      </a:lt2>
      <a:accent1>
        <a:srgbClr val="9FAABA"/>
      </a:accent1>
      <a:accent2>
        <a:srgbClr val="88A7B2"/>
      </a:accent2>
      <a:accent3>
        <a:srgbClr val="94B9A3"/>
      </a:accent3>
      <a:accent4>
        <a:srgbClr val="F0BE5E"/>
      </a:accent4>
      <a:accent5>
        <a:srgbClr val="D5B7B7"/>
      </a:accent5>
      <a:accent6>
        <a:srgbClr val="B894B1"/>
      </a:accent6>
      <a:hlink>
        <a:srgbClr val="0000FF"/>
      </a:hlink>
      <a:folHlink>
        <a:srgbClr val="FF00FF"/>
      </a:folHlink>
    </a:clrScheme>
    <a:fontScheme name="38_MinimalistLight">
      <a:majorFont>
        <a:latin typeface="Gotham Thin"/>
        <a:ea typeface="Gotham Thin"/>
        <a:cs typeface="Gotham Thin"/>
      </a:majorFont>
      <a:minorFont>
        <a:latin typeface="Gotham Thin"/>
        <a:ea typeface="Gotham Thin"/>
        <a:cs typeface="Gotham Thin"/>
      </a:minorFont>
    </a:fontScheme>
    <a:fmtScheme name="38_Minimalist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9155"/>
            <a:lumOff val="-32673"/>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Graphik Light"/>
            <a:ea typeface="Graphik Light"/>
            <a:cs typeface="Graphik Light"/>
            <a:sym typeface="Graphik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atOff val="-9155"/>
              <a:lumOff val="-32673"/>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8_MinimalistLight">
  <a:themeElements>
    <a:clrScheme name="38_MinimalistLight">
      <a:dk1>
        <a:srgbClr val="000000"/>
      </a:dk1>
      <a:lt1>
        <a:srgbClr val="FFFFFF"/>
      </a:lt1>
      <a:dk2>
        <a:srgbClr val="53585F"/>
      </a:dk2>
      <a:lt2>
        <a:srgbClr val="D5D5D5"/>
      </a:lt2>
      <a:accent1>
        <a:srgbClr val="9FAABA"/>
      </a:accent1>
      <a:accent2>
        <a:srgbClr val="88A7B2"/>
      </a:accent2>
      <a:accent3>
        <a:srgbClr val="94B9A3"/>
      </a:accent3>
      <a:accent4>
        <a:srgbClr val="F0BE5E"/>
      </a:accent4>
      <a:accent5>
        <a:srgbClr val="D5B7B7"/>
      </a:accent5>
      <a:accent6>
        <a:srgbClr val="B894B1"/>
      </a:accent6>
      <a:hlink>
        <a:srgbClr val="0000FF"/>
      </a:hlink>
      <a:folHlink>
        <a:srgbClr val="FF00FF"/>
      </a:folHlink>
    </a:clrScheme>
    <a:fontScheme name="38_MinimalistLight">
      <a:majorFont>
        <a:latin typeface="Gotham Thin"/>
        <a:ea typeface="Gotham Thin"/>
        <a:cs typeface="Gotham Thin"/>
      </a:majorFont>
      <a:minorFont>
        <a:latin typeface="Gotham Thin"/>
        <a:ea typeface="Gotham Thin"/>
        <a:cs typeface="Gotham Thin"/>
      </a:minorFont>
    </a:fontScheme>
    <a:fmtScheme name="38_Minimalist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9155"/>
            <a:lumOff val="-32673"/>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Graphik Light"/>
            <a:ea typeface="Graphik Light"/>
            <a:cs typeface="Graphik Light"/>
            <a:sym typeface="Graphik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atOff val="-9155"/>
              <a:lumOff val="-32673"/>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Graphik Light"/>
            <a:ea typeface="Graphik Light"/>
            <a:cs typeface="Graphik Light"/>
            <a:sym typeface="Graphik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